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EB42-26CF-4DAF-BA9B-11F398D5F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907D5-20B9-45D9-A9B2-EF6678758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AA169-1613-412F-BCD7-56A46F913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AC5A0-7DD7-42B9-A0B3-64F3B7F05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44BAD-BCE0-46CF-9E37-2BB3636E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4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99DD-24C2-4292-B06B-1860BCFE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03B21-224F-4195-8532-1FCCAAAD7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275A1-4F67-4CC3-95EC-5096CA1D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E671-7878-4E94-B993-8544538BF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362FA-201B-4489-94E4-E5D93759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591DA-EF19-4367-A0D9-C1FC042C8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D0725-8DB3-4418-840E-030DF6516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D79E6-919D-4F3E-9385-828C0941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C7CFD-518C-4D0F-8C74-E954C48A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2F7E8-5D92-44EB-A5FF-B91E92CAC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6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C0A32-5029-4590-AE66-944D508F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A9904-7B38-4ED9-930C-DD89775E1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384AB-112D-4540-BCF6-05870D3C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2B4AA-63BF-470F-BAD8-4986395DB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12D82-BBBC-400C-8987-D2D40E77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1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B4CD-4A01-4996-BF7F-704C0607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AEAF3-9222-40C6-8C94-CBA3D0263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2507A-193A-40D3-9BF6-EC8992B7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C74DF-12AC-4D29-8DC2-5CAF2FF3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12432-9430-44BE-81A2-0EFDCF30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1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00271-A298-44A6-B69E-584D68DC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CB685-5F86-4557-AFAF-3AC141B7B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43CE6-6D2E-46F2-8926-C79B10ADC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23FB8-11B8-4419-AD4B-E403DA7F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A8048-3A5E-4E0A-A4AD-B4B99BD7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6333F-AC84-4D68-8147-7BBC321C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C73A2-DE04-4F24-859C-54304579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D61BB-E73B-4A8C-8537-CA6022A06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C2330-96F4-4149-B7ED-34E2F300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ED829-CC1C-43F0-BF9C-8513ADF86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9BB03-1064-4C1E-9045-97D91B95E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FEF4EF-80A2-499E-A186-1D71BCBE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5134B5-62C2-419A-A2E0-7EE234FA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BFEA6-9D21-4611-95EA-CCD16E68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9EB7-FA9F-4410-A897-1354F7F8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C1E32-8D2A-4231-89F0-90512B3A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8BEAAC-482D-4362-AFB0-99DEB626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3A7787-B4A6-4CAA-891A-BF9D1635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0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2D2A2-AACC-49EA-B729-01897C80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E066FD-411B-4A52-8B98-69AB2C64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5BF80-B038-4EC3-ABE9-72429D63F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5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64973-8BF0-4C12-A5CE-93B056010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0D9F1-D31D-4259-BF6E-7A9DFBADA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2D5EE-9B4F-4C48-BBDF-B71100C5B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17747-774B-456F-8AEA-FA583ED0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3D91B8-B538-409A-A2D0-9C2EE515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472AA-C4A3-4E4C-80ED-E817E80A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7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DBC09-1FCA-4934-A57B-F92FA202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7730B4-ABC8-4F54-A5F7-B10853C56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3CED2-42D2-4001-8BC4-53D7273CC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33EC-0DC0-4878-8E79-B069A254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7BA7C-3241-49B0-ACBC-B96BDAF5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404EA-158B-4EC8-863D-90A9B09D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CB190-D4ED-43BF-811C-22E5BB94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005F6-9E07-45D5-8D25-ED021BE10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FEF9-82D4-4D69-854A-CC5FEDE88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53E8-74CF-4777-8AE7-4F3019BE72E4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18D40-F356-4C31-8AF7-07D5106A0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6C5C4-E005-45C4-9398-8F696FF4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3324-8AA4-410A-B4E9-798A89941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5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166AC-068E-4CCB-A910-3DB8513A0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COMMITTING OUR LIVES: GIVING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57D02-A493-4658-B463-89B5C595E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11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3:16-17; Acts 4:32-37; 1 Corinthians 16:1-3; 2 Corinthians 9:1-15; James 2:14-17)</a:t>
            </a:r>
          </a:p>
        </p:txBody>
      </p:sp>
    </p:spTree>
    <p:extLst>
      <p:ext uri="{BB962C8B-B14F-4D97-AF65-F5344CB8AC3E}">
        <p14:creationId xmlns:p14="http://schemas.microsoft.com/office/powerpoint/2010/main" val="88934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5A5C-2A97-40B4-840B-B292D7783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BC5F4-E86C-4C81-9039-6D9EBF89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6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“Acts 4:32 describes all the Christians sharing everything, with no one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claiming anything was his own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6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6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we have tragedies and disasters, we partner together to ensure that we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survive the ups and downs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6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6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“Though there are certain ones of us who may be the preacher or the missionary, let us remember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those who do the sending,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is much harder on those who do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and preaching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984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B994A-2CA7-46C4-942A-FDBD51A2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02D1-281D-438D-98D8-97AAE45C1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“Though not all of us can go and preach, a beautiful aspect of Christian giving is that we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together in the work of the gospel (Philippians 1:3-6)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71500" indent="-571500">
              <a:buAutoNum type="roman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Old Testament, God commanded people to tithe, giving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tenth of their blessings back to God in the form of sacrifices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(Leviticus 27:30-32).”</a:t>
            </a:r>
          </a:p>
        </p:txBody>
      </p:sp>
    </p:spTree>
    <p:extLst>
      <p:ext uri="{BB962C8B-B14F-4D97-AF65-F5344CB8AC3E}">
        <p14:creationId xmlns:p14="http://schemas.microsoft.com/office/powerpoint/2010/main" val="39038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FECD4-E9BF-4E91-850D-8E757E752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6F4C-0497-44E4-B7AF-5E7847FC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1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never specifies a required financial percentage for us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under the new covenant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it is clear that our giving to Him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how we reflect His image in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11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1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will never outgive God, but you will be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person for trying to be like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25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C2AEA-6BB5-494D-9E1F-96D9E2A7D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1DF5-282A-483C-A213-4A79BAD2D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“drive in”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worship service allows people to attend without even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out of their car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pull into the parking lot and keep their car running with the air conditioner cranked up.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tune in their radios to a specific station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to the sermon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4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83EB-EB95-46D8-9C64-5E4A6622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DE16D-86E1-456E-A67E-3ED67B81A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the sermon is done,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head home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interactions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people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required” (page 65).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question: “Did God really intend that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Christian’s commitment to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require any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discomfort, sacrifice, or imposition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(page 66).</a:t>
            </a:r>
          </a:p>
        </p:txBody>
      </p:sp>
    </p:spTree>
    <p:extLst>
      <p:ext uri="{BB962C8B-B14F-4D97-AF65-F5344CB8AC3E}">
        <p14:creationId xmlns:p14="http://schemas.microsoft.com/office/powerpoint/2010/main" val="142761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8CD25-D9CA-40E1-8365-AE7AD203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The Greatest Treasure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827FE-29AC-49DB-9196-613FEE31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your first job?  And what did you learn?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end,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treasure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have to give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 we 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time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determine almost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 else about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257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1509-A176-4C15-B2FF-CA1E9A48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77D3-462B-4EFE-A047-351960C41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particular, [Jesus] taught that wherever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treasure is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 also where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heart will be (Matthew 6:19-24)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you really want to love God, you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commit to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is most precious to you.”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great judgment scene of mankind, depicted in Revelation 20:11-13, there are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books opened up and examined in light of the Book of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7627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1D265-70AE-4310-B5E7-9D20C3FE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40826-B9BE-4939-B518-DEA1B0CA6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these books mentioned in Revelation 20:11-13?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Author’s observation:  Could be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 account transactions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show how we used our money?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 records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communications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514350" indent="-514350">
              <a:buAutoNum type="alphaUcPeriod" startAt="7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possible to tell that you have no priority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than seeking Christ’s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kingdom and His righteousness (Matthew 6:33)?</a:t>
            </a:r>
          </a:p>
        </p:txBody>
      </p:sp>
    </p:spTree>
    <p:extLst>
      <p:ext uri="{BB962C8B-B14F-4D97-AF65-F5344CB8AC3E}">
        <p14:creationId xmlns:p14="http://schemas.microsoft.com/office/powerpoint/2010/main" val="141781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B667-27EC-4CB7-BA1F-E458D36D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532B-6806-4803-862C-52822E69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“Many of 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sparingly to kingdom causes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our money is so tied up in loan payments, our indulgent appetites, and our entertainment.”</a:t>
            </a:r>
          </a:p>
          <a:p>
            <a:pPr marL="514350" indent="-514350">
              <a:buAutoNum type="alphaUcPeriod" startAt="10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10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we claim is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cost of living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might actually just be the cost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the highlife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67).</a:t>
            </a:r>
          </a:p>
        </p:txBody>
      </p:sp>
    </p:spTree>
    <p:extLst>
      <p:ext uri="{BB962C8B-B14F-4D97-AF65-F5344CB8AC3E}">
        <p14:creationId xmlns:p14="http://schemas.microsoft.com/office/powerpoint/2010/main" val="76790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461E-9389-484F-B596-8BB84A99F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Why We Should 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08DA-500C-46F2-AE6B-E641D601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“Some will make comments, pointing out that the contribution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‘separate and apart’ from the Lord’s Supper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even though these are separate items, we should understand that our giving to God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bit as much a part of worshiping God as the Lord’s Supper,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singing, and our praying.”</a:t>
            </a:r>
          </a:p>
        </p:txBody>
      </p:sp>
    </p:spTree>
    <p:extLst>
      <p:ext uri="{BB962C8B-B14F-4D97-AF65-F5344CB8AC3E}">
        <p14:creationId xmlns:p14="http://schemas.microsoft.com/office/powerpoint/2010/main" val="39932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C28E-FB1D-4E90-8C27-38DBAF01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A7DA-19D1-4594-B983-B391345A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you have claimed Christ as your King through faith, repentance, and baptism,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by giving to the work of His kingdom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you prove that you are honoring His Lordship.”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to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We should also give to Him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our priorities in life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3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“Generous, cheerful giving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of our faithfulness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God loves it (2 Corinthians 9:7).”</a:t>
            </a:r>
          </a:p>
        </p:txBody>
      </p:sp>
    </p:spTree>
    <p:extLst>
      <p:ext uri="{BB962C8B-B14F-4D97-AF65-F5344CB8AC3E}">
        <p14:creationId xmlns:p14="http://schemas.microsoft.com/office/powerpoint/2010/main" val="375518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COMMITTING OUR LIVES: GIVING</vt:lpstr>
      <vt:lpstr>Introduction</vt:lpstr>
      <vt:lpstr>PowerPoint Presentation</vt:lpstr>
      <vt:lpstr>I.  The Greatest Treasure</vt:lpstr>
      <vt:lpstr>PowerPoint Presentation</vt:lpstr>
      <vt:lpstr>PowerPoint Presentation</vt:lpstr>
      <vt:lpstr>PowerPoint Presentation</vt:lpstr>
      <vt:lpstr>II.  Why We Should Give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COMMITTING OUR LIVES: GIVING</dc:title>
  <dc:creator>Tony Ruffin</dc:creator>
  <cp:lastModifiedBy>Tony Ruffin</cp:lastModifiedBy>
  <cp:revision>2</cp:revision>
  <cp:lastPrinted>2022-03-23T15:01:41Z</cp:lastPrinted>
  <dcterms:created xsi:type="dcterms:W3CDTF">2022-03-23T14:13:43Z</dcterms:created>
  <dcterms:modified xsi:type="dcterms:W3CDTF">2022-03-23T15:46:16Z</dcterms:modified>
</cp:coreProperties>
</file>