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84891-3E3E-BC72-3E75-C80923C76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460276-91BB-75D7-546D-8B4DB2F2A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70722-902E-31AB-D7B8-2D2ACB7B3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25B4-0001-4120-A691-1948B463997D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F4610-37E7-5A82-2AF5-ED6766601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7E01F-B67C-774F-0FD9-348965041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331-5007-46C6-AEE0-9EB08CDA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84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7B5E-F9EF-9E21-1F09-E82507272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E98D97-75FB-3442-2BE5-5C62C8BCF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80D90-5348-526E-96EE-EEAA56DA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25B4-0001-4120-A691-1948B463997D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30108-06D0-326C-E51F-43B8EF8F0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BFC6E-559D-9322-C61B-6BCFC67E2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331-5007-46C6-AEE0-9EB08CDA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0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5BE373-AA89-28E1-5F8D-04A443B962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0D0F8-2877-1602-8E42-6A80EF3C9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42CB9-5A16-CB2F-8704-A57807005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25B4-0001-4120-A691-1948B463997D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44467-A16E-804B-3491-B6BA8945B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1E5AC-0CCF-F43D-4E96-94060DC8D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331-5007-46C6-AEE0-9EB08CDA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1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CEC5C-5230-E9E2-C969-1A42B472A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06CBF-5064-BE57-7AAE-0D6082B4F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34156-F44D-C69E-CD03-69246A7D4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25B4-0001-4120-A691-1948B463997D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CB4E6-B776-28C1-DEED-5CE93B2F5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4449D-6E7A-546F-4D73-909660E9C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331-5007-46C6-AEE0-9EB08CDA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CB4CB-F2C3-C1B3-34E0-B4CEF27BD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459DFC-B74A-6EC2-C509-3D6AEBC2F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33874-B56C-AB95-E096-D74EEE405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25B4-0001-4120-A691-1948B463997D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CB942-40E2-6C10-4DDE-35DA4BAF4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CB702-8F24-6727-B820-55DA2B242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331-5007-46C6-AEE0-9EB08CDA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0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4D497-B81C-7857-61D1-28C30A4D6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6CF58-99BB-07E8-92A1-FF724BAB24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9C29A5-CE69-B3E2-C602-E5440170B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F0261-C815-B0C9-78B8-2539155E8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25B4-0001-4120-A691-1948B463997D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26A50-EAA8-5524-A9F5-C19403512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36854-4816-751C-A587-44F34FBAB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331-5007-46C6-AEE0-9EB08CDA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7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8561C-F789-0370-7E4F-BAFEBB1D6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63C85F-9548-20CE-9D9C-001E49BF1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C2C88-17CE-73B9-5F5B-DE59B9967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EF20B0-9A61-E095-2511-F9E2B5177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15A5D7-CB40-4519-829D-2CC475E945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B2A37B-5E93-3444-8039-CFDB6A46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25B4-0001-4120-A691-1948B463997D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D2BD9C-463E-EB95-CB91-9BB924BBA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17720F-EAE0-E4DB-6DB3-3A9131797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331-5007-46C6-AEE0-9EB08CDA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15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DCCEF-9504-E85D-8ADF-8C1EBB008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C4216A-F3E9-166E-79C9-9DE600692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25B4-0001-4120-A691-1948B463997D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5BC23-7814-7CAB-D0CF-40663F84F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88902-2A40-094A-314B-6B01F97D9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331-5007-46C6-AEE0-9EB08CDA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6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5D436B-2929-B470-D705-9DA0B202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25B4-0001-4120-A691-1948B463997D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94249-2627-6DD7-4B26-F9FFBD65D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EDE181-D904-3F0D-0682-A96CCC0EE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331-5007-46C6-AEE0-9EB08CDA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7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862AC-0352-1600-DCCE-C2A61A158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3E0CE-1E2C-BB8F-C6F4-D2BBF6436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08D87-571E-2BFF-A54F-4AE239CC8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D6E84E-C5E5-3CA4-F6B2-AC1AD6B57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25B4-0001-4120-A691-1948B463997D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57A88E-6A8C-750A-D4C7-0BC171852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37101-9A3C-7F13-104E-DA673F829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331-5007-46C6-AEE0-9EB08CDA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9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676E6-D6D0-B8B1-E503-5ADAAA4D7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11F12A-321A-446D-0BDC-FA65FC2C4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425D14-420D-EB5D-5162-7C3CDC3B1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1B904-A212-A699-7AD7-1D4E63393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25B4-0001-4120-A691-1948B463997D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476F5-B849-C6E4-8BE2-1E0FD9E89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577DA-630B-8399-5368-3402C0FC2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331-5007-46C6-AEE0-9EB08CDA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7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8EF704-EDC2-59B0-C70D-489D1A02E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7F526-7D68-621C-4293-41C947E7B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56C28-A92E-75EB-869B-05120EE252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325B4-0001-4120-A691-1948B463997D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5B00E-0F28-D9C5-D826-A3259496B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3C850-041B-F2FE-6DBF-2D46CA476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C7331-5007-46C6-AEE0-9EB08CDA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4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B654D-58CA-809C-BDDB-FA8FF309F2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EVANGELISM: SPREADING THE MESSAGE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CC2C24-5D32-8785-3333-E11B595FC7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13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(Matthew 10:5-25; 28:16-20; Acts 1:6-11; 1 Corinthians 9:15-23; 2 Corinthians 2:14-17)</a:t>
            </a:r>
          </a:p>
        </p:txBody>
      </p:sp>
    </p:spTree>
    <p:extLst>
      <p:ext uri="{BB962C8B-B14F-4D97-AF65-F5344CB8AC3E}">
        <p14:creationId xmlns:p14="http://schemas.microsoft.com/office/powerpoint/2010/main" val="3866943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A58A3-9B64-0102-E1E5-3E56C0B67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47644-D721-1F38-4A19-58DD2EEEA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“There is not ‘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 time’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‘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private time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.’”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“All time should 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time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82).</a:t>
            </a:r>
          </a:p>
        </p:txBody>
      </p:sp>
    </p:spTree>
    <p:extLst>
      <p:ext uri="{BB962C8B-B14F-4D97-AF65-F5344CB8AC3E}">
        <p14:creationId xmlns:p14="http://schemas.microsoft.com/office/powerpoint/2010/main" val="55141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24ABB-A177-BC28-C7CE-AB61B091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323F3-E5BE-9C2A-8189-510465F5F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Pony Express riders carried letters and message with skill, accuracy, and diligence.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“There was no higher priority for them than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transmitting their messages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message of God’s saving grace is “of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 greater importance and urgency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than any letter the Pony Express ever delivered.”</a:t>
            </a:r>
          </a:p>
        </p:txBody>
      </p:sp>
    </p:spTree>
    <p:extLst>
      <p:ext uri="{BB962C8B-B14F-4D97-AF65-F5344CB8AC3E}">
        <p14:creationId xmlns:p14="http://schemas.microsoft.com/office/powerpoint/2010/main" val="5169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B2AEC-55B6-4A69-0713-CD5D451CB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Jesus’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8ACB7-D5DF-4922-90E7-A33B75374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“Jesus also knew that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of preaching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bound to be dangerous.”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“His followers would desire to spread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grace and peace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world, but instead they would be dragged before all sorts of authority figures,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flogged, beaten, and even handed over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their own families to be killed (Matthew 10:16-23).”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“Were it not for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rewards of sharing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Gospel, the cost of doing it would seem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unbearable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79).</a:t>
            </a:r>
          </a:p>
        </p:txBody>
      </p:sp>
    </p:spTree>
    <p:extLst>
      <p:ext uri="{BB962C8B-B14F-4D97-AF65-F5344CB8AC3E}">
        <p14:creationId xmlns:p14="http://schemas.microsoft.com/office/powerpoint/2010/main" val="222629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54C87-A0FD-91B6-A14C-328708BD4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The Disciples’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2BFE8-779C-2D8B-5C2E-DAC5B6E69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“Despite being arrested, imprisoned, put on trial, beaten, shipwrecked, and having many other unsavory experiences, Paul spoke of his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labors for Christ as a triumphal procession (2 Corinthians 2:14-17)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powers of darkness can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impede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but they cannot separate us from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love of God,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found in Christ Jesus (Romans 8:38-39).”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“At the same time, the main way people will come to know Christ is by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seeing Him alive in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(Galatians 2:20).”</a:t>
            </a:r>
          </a:p>
        </p:txBody>
      </p:sp>
    </p:spTree>
    <p:extLst>
      <p:ext uri="{BB962C8B-B14F-4D97-AF65-F5344CB8AC3E}">
        <p14:creationId xmlns:p14="http://schemas.microsoft.com/office/powerpoint/2010/main" val="5107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24E29-3758-EF9F-2D54-0AAF9D124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How to Reach People in This Postmodern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03E24-37F1-CFF8-3ED2-C44C75D51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are powerless to change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church’s past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but we possess great power to shape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church’s future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“But in a generation of people with postmodern ways of thinking, we should never change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substance of the Gospel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but in the spirit of 1 Corinthians 9:22, we may have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adjust the way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present it.”</a:t>
            </a:r>
          </a:p>
        </p:txBody>
      </p:sp>
    </p:spTree>
    <p:extLst>
      <p:ext uri="{BB962C8B-B14F-4D97-AF65-F5344CB8AC3E}">
        <p14:creationId xmlns:p14="http://schemas.microsoft.com/office/powerpoint/2010/main" val="211762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0B855-2BBC-1AAD-7C43-49734469A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15E9C-BCBE-843D-C7B6-81AB53E48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3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“Postmodernists are generally suspicious of anything that derives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 from tradition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they are skeptical of the existence of real,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 truth or objective morality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80).</a:t>
            </a:r>
          </a:p>
          <a:p>
            <a:pPr marL="514350" indent="-514350">
              <a:buAutoNum type="alphaUcPeriod" startAt="3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3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we reach postmodernists with the Gospel of Christ?</a:t>
            </a:r>
          </a:p>
        </p:txBody>
      </p:sp>
    </p:spTree>
    <p:extLst>
      <p:ext uri="{BB962C8B-B14F-4D97-AF65-F5344CB8AC3E}">
        <p14:creationId xmlns:p14="http://schemas.microsoft.com/office/powerpoint/2010/main" val="84513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65B00-C3E5-76C8-0625-ED7A9147C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 Be Authentic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80AF0-64FF-30F3-BC0F-1A2C30092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“You can have all the right arguments and cite all the right Scriptures, but if this generation perceives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life does not embody your teachings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they are comfortable to reject both.”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“Who you are comes before what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to say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flagship verse for reaching this generation is Psalm 34:8: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taste and see that the Lord is good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28142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6EBD7-E8F9-AFC4-3C4A-8B87CD04B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 Be Scriptural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D0FAA-8744-697D-64EF-C9F229028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“Even if they are hesitant to accept all of your Christian beliefs, you will be more likely to win them to Christ by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showing true convictions, rather than by constantly shifting your beliefs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around to try and fit cultural trends.”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“Let Scripture 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authority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do not 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ashamed of the Gospel’s demands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01340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E2F62-4564-3AC9-A7CD-F1B092623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VI.  Be Holistic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D8513-BBC7-CA55-E21B-A6D544761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“Churches can provide a valuable asset in helping them to sort their lives through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integrative lens of faith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Gospel should reach into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areas of our life.”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“Our teaching and preaching should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lovingly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but courageously engage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aspects of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81).</a:t>
            </a:r>
          </a:p>
        </p:txBody>
      </p:sp>
    </p:spTree>
    <p:extLst>
      <p:ext uri="{BB962C8B-B14F-4D97-AF65-F5344CB8AC3E}">
        <p14:creationId xmlns:p14="http://schemas.microsoft.com/office/powerpoint/2010/main" val="96204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EVANGELISM: SPREADING THE MESSAGE OF GOD</vt:lpstr>
      <vt:lpstr>Introduction</vt:lpstr>
      <vt:lpstr>I.  Jesus’ Vision</vt:lpstr>
      <vt:lpstr>II.  The Disciples’ Mission</vt:lpstr>
      <vt:lpstr>III.  How to Reach People in This Postmodern World</vt:lpstr>
      <vt:lpstr>PowerPoint Presentation</vt:lpstr>
      <vt:lpstr>IV.  Be Authentic</vt:lpstr>
      <vt:lpstr>V.  Be Scriptural</vt:lpstr>
      <vt:lpstr>VI.  Be Holistic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EVANGELISM: SPREADING THE MESSAGE OF GOD</dc:title>
  <dc:creator>Tony Ruffin</dc:creator>
  <cp:lastModifiedBy>Tony Ruffin</cp:lastModifiedBy>
  <cp:revision>1</cp:revision>
  <cp:lastPrinted>2022-05-18T14:47:30Z</cp:lastPrinted>
  <dcterms:created xsi:type="dcterms:W3CDTF">2022-05-18T13:59:05Z</dcterms:created>
  <dcterms:modified xsi:type="dcterms:W3CDTF">2022-05-18T15:35:15Z</dcterms:modified>
</cp:coreProperties>
</file>