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A2B59-6B13-CC3F-AEE8-871E7A7EE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2DC2E-0B32-4A1E-1C13-CB4984026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A4A85-69DC-E24C-C297-A4A83A679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1B3A5-2071-F9CE-C442-54E4894C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EAC30-59E7-1D76-F28F-20C06AE1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7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AB4D-BC4F-09C9-922E-2A6EEBD5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3939D-C092-492B-9F9A-F2CD95B1D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75BBF-872B-784B-5A65-A56B4C45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4202-845B-6F15-8D8C-C540412F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4C2C-0ED1-D451-F99D-5E5C77CA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6BACE-A06A-5A05-F40E-3E98E9A40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44426-3C7E-D7CD-526E-4B14046F9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51D0-A5DB-1993-507D-D0B5C335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53D0-FB45-67EF-0273-DBB9127C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50914-2699-194D-1D20-8058BC80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5DBA-B57C-2179-7203-2B312959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C7040-6E00-5804-632F-D9020E5A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3D53-6DDB-1305-D755-AF81EDD8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DA54C-762A-6229-C1AC-F0287C15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7DFD9-21EC-ACC7-35D4-E9FF460D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8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00D9-A519-8FF8-79B2-6F475BF0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0B6BE-7A1B-91FB-9E78-CA2DC6B15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F8590-5115-41B3-AF17-6E373DCE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9B001-EE43-3862-FE2E-DBB69217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FBCF4-9E7B-1698-D1BA-688249D8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1E1D-C8B4-5FD6-8007-3B271765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873B-BABE-1C23-644A-702E2DE2F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6F060-B8A1-76CD-FA9B-88196A8DB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A2204-4533-E0A6-AF73-00D40AF3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930A1-5DE1-0A84-1957-04F21207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685DE-E395-FB37-E853-94EA2D3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1D52-EA0D-7BF8-8DED-A9637694C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A947E-0BBD-ECEB-2096-CC1ACB9E5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F9857-C618-EE41-6297-8605E322D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A1614-DACC-7C4F-FABD-52BB03EC0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11207-1F75-E0C2-8499-5C5DF6FAB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81234-BBB3-98A8-A34E-311367AB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EBCBAE-44D9-FABC-B55B-052B6F2E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0D43B-1A0D-8131-C668-FBBC8229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B3D3-5E05-1967-F9F8-54D2816D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44DF5-8F95-3F2B-3782-02875FBF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87D70-F320-FD2D-FC5B-BDA9271C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D66FA-E624-16CA-6E65-DEBF7B83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8B478-BADF-D180-AB58-D5167025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C749A-C39F-EEE3-3D37-EEC49309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63E6F-FF15-38F1-398B-B222ED2E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302C-3D64-D54F-C3F0-C1642C02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FAF7-FB1C-F1F5-2F22-C9CC3D583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E96F5-723E-0C19-9D3A-659F958A8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AA004-4D8A-3D29-ECC1-AB5F3F1A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E6F62-0517-CB85-7847-91FC24D4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C848A-193E-3280-E686-74FF31FF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3617-781E-A40E-F260-C6AC0B0C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DCD2E-7FC3-7106-2BAD-D39E266BE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98DC1-7D41-0DAC-439C-2678C2F60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0562F-D286-29C6-4E39-EE6DE2B0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8ADCA-C2C9-7DF5-500E-2F35070E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564F9-A778-31E9-83C6-6D4CCAB7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0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7EAFF-865E-2A06-FD13-D4D76745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FCF3A-D12C-F1D8-024E-A0E503A24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2A0BB-A806-EE16-3B20-7B04DAEC1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074C-BC6B-4AF0-9C2B-CB02CD34B59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1B0EE-7C02-CBE9-93A8-1EC6A68E7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D22E1-C5B3-468F-9F2B-8D6231CDB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7BFA-0F0B-4708-A7F0-DBF12678B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1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C6EB6-7220-A2E3-A35E-7685A17237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PERSON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0208A-794D-B83F-9171-7F496527A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2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14:16; 15:26, 27; 16:8-15)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826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A15F-3C1E-A079-0EEF-4EB3D30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ED30-9FA7-3F5A-7C04-EE2DD56E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doing so, [Jesus]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the pattern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those who would follow Him by faith” (page 16).</a:t>
            </a:r>
          </a:p>
        </p:txBody>
      </p:sp>
    </p:spTree>
    <p:extLst>
      <p:ext uri="{BB962C8B-B14F-4D97-AF65-F5344CB8AC3E}">
        <p14:creationId xmlns:p14="http://schemas.microsoft.com/office/powerpoint/2010/main" val="9995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9E415-776F-548C-8AEE-592C0721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C289C-6891-A4B1-462E-35CDAF0FB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Christian life is not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solitary walk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need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of the saints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strengthen us as we go forward.”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“God’s way of providing us with a physical presence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mutual encouragement and admonition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597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870C-51D4-49B0-B90C-1E234A0B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B6A9-1A1F-7A16-2999-D5D51287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“Long after the corporate worship and Bible classes are over, we can experience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of detachment from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“Satan likes to take advantage of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these moments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“Thank God for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Spirit’s presence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us, fortifying us against succumbing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weakness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17).</a:t>
            </a:r>
          </a:p>
        </p:txBody>
      </p:sp>
    </p:spTree>
    <p:extLst>
      <p:ext uri="{BB962C8B-B14F-4D97-AF65-F5344CB8AC3E}">
        <p14:creationId xmlns:p14="http://schemas.microsoft.com/office/powerpoint/2010/main" val="12890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2454-8389-90D1-0D75-15ACDC69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0E121-1B37-D02B-65D3-7ECA4DDE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“Some Christians are not sure whether to refer to the Spirit as a person or a thing.”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often hear references to the Spirit as ‘it,’ and we stumble in our thoughts concerning the matter.”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the Spirit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 person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Godhead.”</a:t>
            </a:r>
          </a:p>
        </p:txBody>
      </p:sp>
    </p:spTree>
    <p:extLst>
      <p:ext uri="{BB962C8B-B14F-4D97-AF65-F5344CB8AC3E}">
        <p14:creationId xmlns:p14="http://schemas.microsoft.com/office/powerpoint/2010/main" val="2300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BC70-A617-BED1-93BA-0CB5F0C9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2EC34-9889-DC24-544B-7856F1132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used to describe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of like kind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used to describe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of a different kind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Parakletos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Greek word that translates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English as ‘helper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Bible versions 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“advocate, intercessor, or lawyer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0623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1D603-B8E6-F3FF-B4A7-B9CB43BD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He Is Another Helper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CF774-DC38-D2C4-D3F5-3CD8BE2EF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Jesus readied himself to complete His mission, He began to prepare the apostles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earthly departure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“knew  of the weakness of their faith and of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continued divine assistance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the Spirit is of the Godhead.”</a:t>
            </a:r>
          </a:p>
        </p:txBody>
      </p:sp>
    </p:spTree>
    <p:extLst>
      <p:ext uri="{BB962C8B-B14F-4D97-AF65-F5344CB8AC3E}">
        <p14:creationId xmlns:p14="http://schemas.microsoft.com/office/powerpoint/2010/main" val="41428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A91F-8E42-572C-5B03-59A269AE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88F9-42BE-E0E3-9BBC-9F9CEDA5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another helper, the Holy Spirit provides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to the believer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“Christianity was never designed to be lived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human power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“Higher education, larger salaries, and greater technological improvements can give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false sense of security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ability that we try to apply to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realm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5456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B0EAD-752B-DDFA-1530-0B65BA9A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193B-FA78-876C-6077-05019AE0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of 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never accomplish the things of God” (page 14).</a:t>
            </a:r>
          </a:p>
        </p:txBody>
      </p:sp>
    </p:spTree>
    <p:extLst>
      <p:ext uri="{BB962C8B-B14F-4D97-AF65-F5344CB8AC3E}">
        <p14:creationId xmlns:p14="http://schemas.microsoft.com/office/powerpoint/2010/main" val="31897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F095-3BA6-D637-6031-6B295438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He Is God In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2DA51-562B-7992-9129-ADDBDCE11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Jesus lived in this world, He could walk with His disciples—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instructing, admonishing, and encouraging them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along the way.”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Fall of Adam and Eve, the “plan of redemption was then set in motion to bring humanity back into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with God” (Genesis 3:15)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call of Abraham, God drew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closer to humanity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058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C7A54-0A63-266D-FEBA-F37EB9C3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364B-57FD-6A55-795B-80C0154D9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coming of Jesus,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drew even closer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humanity.”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person of the Holy Spirit, God actually comes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 redeemed humanity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presence of the indwelling Spirit allows us to experience our battles with the recognition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there in the midst of them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moving us on to victory” (page 15).</a:t>
            </a:r>
          </a:p>
        </p:txBody>
      </p:sp>
    </p:spTree>
    <p:extLst>
      <p:ext uri="{BB962C8B-B14F-4D97-AF65-F5344CB8AC3E}">
        <p14:creationId xmlns:p14="http://schemas.microsoft.com/office/powerpoint/2010/main" val="36481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35EF-F2FD-3153-F29D-06C9332B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Jesus and the Holy Spirit—An Example of Our Life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B05B-7398-02C4-65FC-2DCCC9022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strengthened by the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throughout His earthly ministry.”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“The Spirit came upon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His baptism” (Matthew 3:16)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 “…Jesus never ceased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—even while on earth.”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he never used His divinity to escape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struggles of human existence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233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PERSON OF THE SPIRIT</vt:lpstr>
      <vt:lpstr>Introduction</vt:lpstr>
      <vt:lpstr>I.  Key Concepts</vt:lpstr>
      <vt:lpstr>II.  He Is Another Helper</vt:lpstr>
      <vt:lpstr>PowerPoint Presentation</vt:lpstr>
      <vt:lpstr>PowerPoint Presentation</vt:lpstr>
      <vt:lpstr>III.  He Is God In Us</vt:lpstr>
      <vt:lpstr>PowerPoint Presentation</vt:lpstr>
      <vt:lpstr>IV.  Jesus and the Holy Spirit—An Example of Our Life with God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 OF THE SPIRIT</dc:title>
  <dc:creator>Tony Ruffin</dc:creator>
  <cp:lastModifiedBy>Tony Ruffin</cp:lastModifiedBy>
  <cp:revision>3</cp:revision>
  <cp:lastPrinted>2022-08-17T14:06:54Z</cp:lastPrinted>
  <dcterms:created xsi:type="dcterms:W3CDTF">2022-08-17T13:23:29Z</dcterms:created>
  <dcterms:modified xsi:type="dcterms:W3CDTF">2022-09-20T14:38:59Z</dcterms:modified>
</cp:coreProperties>
</file>