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59" r:id="rId10"/>
    <p:sldId id="260" r:id="rId11"/>
    <p:sldId id="266" r:id="rId12"/>
    <p:sldId id="267" r:id="rId13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A2B59-6B13-CC3F-AEE8-871E7A7EEE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C2DC2E-0B32-4A1E-1C13-CB49840266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9A4A85-69DC-E24C-C297-A4A83A679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074C-BC6B-4AF0-9C2B-CB02CD34B591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81B3A5-2071-F9CE-C442-54E4894CA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DEAC30-59E7-1D76-F28F-20C06AE12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7BFA-0F0B-4708-A7F0-DBF12678B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675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8AB4D-BC4F-09C9-922E-2A6EEBD56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F3939D-C092-492B-9F9A-F2CD95B1D9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75BBF-872B-784B-5A65-A56B4C455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074C-BC6B-4AF0-9C2B-CB02CD34B591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0C4202-845B-6F15-8D8C-C540412F7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64C2C-0ED1-D451-F99D-5E5C77CA7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7BFA-0F0B-4708-A7F0-DBF12678B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440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86BACE-A06A-5A05-F40E-3E98E9A401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44426-3C7E-D7CD-526E-4B14046F90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8C51D0-A5DB-1993-507D-D0B5C3357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074C-BC6B-4AF0-9C2B-CB02CD34B591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B53D0-FB45-67EF-0273-DBB9127CC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50914-2699-194D-1D20-8058BC801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7BFA-0F0B-4708-A7F0-DBF12678B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41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15DBA-B57C-2179-7203-2B3129593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C7040-6E00-5804-632F-D9020E5AD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1A3D53-6DDB-1305-D755-AF81EDD8B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074C-BC6B-4AF0-9C2B-CB02CD34B591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DA54C-762A-6229-C1AC-F0287C15C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7DFD9-21EC-ACC7-35D4-E9FF460D0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7BFA-0F0B-4708-A7F0-DBF12678B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686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A00D9-A519-8FF8-79B2-6F475BF09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0B6BE-7A1B-91FB-9E78-CA2DC6B15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3F8590-5115-41B3-AF17-6E373DCE5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074C-BC6B-4AF0-9C2B-CB02CD34B591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A9B001-EE43-3862-FE2E-DBB69217D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FBCF4-9E7B-1698-D1BA-688249D88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7BFA-0F0B-4708-A7F0-DBF12678B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25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D1E1D-C8B4-5FD6-8007-3B2717658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6873B-BABE-1C23-644A-702E2DE2FD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46F060-B8A1-76CD-FA9B-88196A8DB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0A2204-4533-E0A6-AF73-00D40AF3B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074C-BC6B-4AF0-9C2B-CB02CD34B591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930A1-5DE1-0A84-1957-04F21207B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4685DE-E395-FB37-E853-94EA2D3C3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7BFA-0F0B-4708-A7F0-DBF12678B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66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F1D52-EA0D-7BF8-8DED-A9637694C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8A947E-0BBD-ECEB-2096-CC1ACB9E5A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7F9857-C618-EE41-6297-8605E322DE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6A1614-DACC-7C4F-FABD-52BB03EC07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311207-1F75-E0C2-8499-5C5DF6FAB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681234-BBB3-98A8-A34E-311367ABF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074C-BC6B-4AF0-9C2B-CB02CD34B591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EBCBAE-44D9-FABC-B55B-052B6F2E8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90D43B-1A0D-8131-C668-FBBC8229D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7BFA-0F0B-4708-A7F0-DBF12678B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02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2B3D3-5E05-1967-F9F8-54D2816DA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644DF5-8F95-3F2B-3782-02875FBF5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074C-BC6B-4AF0-9C2B-CB02CD34B591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787D70-F320-FD2D-FC5B-BDA9271CE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2D66FA-E624-16CA-6E65-DEBF7B83B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7BFA-0F0B-4708-A7F0-DBF12678B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30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28B478-BADF-D180-AB58-D51670251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074C-BC6B-4AF0-9C2B-CB02CD34B591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8C749A-C39F-EEE3-3D37-EEC49309D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B63E6F-FF15-38F1-398B-B222ED2EB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7BFA-0F0B-4708-A7F0-DBF12678B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950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2302C-3D64-D54F-C3F0-C1642C02C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5FAF7-FB1C-F1F5-2F22-C9CC3D583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BE96F5-723E-0C19-9D3A-659F958A8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9AA004-4D8A-3D29-ECC1-AB5F3F1A0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074C-BC6B-4AF0-9C2B-CB02CD34B591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FE6F62-0517-CB85-7847-91FC24D49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8C848A-193E-3280-E686-74FF31FF8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7BFA-0F0B-4708-A7F0-DBF12678B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876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23617-781E-A40E-F260-C6AC0B0CC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ADCD2E-7FC3-7106-2BAD-D39E266BE3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B98DC1-7D41-0DAC-439C-2678C2F605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90562F-D286-29C6-4E39-EE6DE2B04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074C-BC6B-4AF0-9C2B-CB02CD34B591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B8ADCA-C2C9-7DF5-500E-2F35070E6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2564F9-A778-31E9-83C6-6D4CCAB72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7BFA-0F0B-4708-A7F0-DBF12678B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401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97EAFF-865E-2A06-FD13-D4D767452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AFCF3A-D12C-F1D8-024E-A0E503A243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2A0BB-A806-EE16-3B20-7B04DAEC12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C074C-BC6B-4AF0-9C2B-CB02CD34B591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1B0EE-7C02-CBE9-93A8-1EC6A68E70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3D22E1-C5B3-468F-9F2B-8D6231CDB7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47BFA-0F0B-4708-A7F0-DBF12678B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316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C6EB6-7220-A2E3-A35E-7685A17237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PERSON OF THE SPIRIT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A0208A-794D-B83F-9171-7F496527AE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 2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14:16; 15:26, 27; 16:8-15)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8268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FA15F-3C1E-A079-0EEF-4EB3D3065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EED30-9FA7-3F5A-7C04-EE2DD56EE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5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“In doing so, [Jesus]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the pattern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those who would follow Him by faith” (page 16).</a:t>
            </a:r>
          </a:p>
        </p:txBody>
      </p:sp>
    </p:spTree>
    <p:extLst>
      <p:ext uri="{BB962C8B-B14F-4D97-AF65-F5344CB8AC3E}">
        <p14:creationId xmlns:p14="http://schemas.microsoft.com/office/powerpoint/2010/main" val="999559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9E415-776F-548C-8AEE-592C0721C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C289C-6891-A4B1-462E-35CDAF0FB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Christian life is not a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solitary walk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need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community of the saints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strengthen us as we go forward.”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Church is “God’s way of providing us with a physical presence of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mutual encouragement and admonition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4159783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3870C-51D4-49B0-B90C-1E234A0BC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5B6A9-1A1F-7A16-2999-D5D512874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“Long after the corporate worship and Bible classes are over, we can experience a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sense of detachment from the Lord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“Satan likes to take advantage of us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these moments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“Thank God for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Spirit’s presence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within us, fortifying us against succumbing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 weakness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17).</a:t>
            </a:r>
          </a:p>
        </p:txBody>
      </p:sp>
    </p:spTree>
    <p:extLst>
      <p:ext uri="{BB962C8B-B14F-4D97-AF65-F5344CB8AC3E}">
        <p14:creationId xmlns:p14="http://schemas.microsoft.com/office/powerpoint/2010/main" val="1289027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22454-8389-90D1-0D75-15ACDC693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0E121-1B37-D02B-65D3-7ECA4DDE1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“Some Christians are not sure whether to refer to the Spirit as a person or a thing.”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often hear references to the Spirit as ‘it,’ and we stumble in our thoughts concerning the matter.”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“However, the Spirit is a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distinct person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the Godhead.”</a:t>
            </a:r>
          </a:p>
        </p:txBody>
      </p:sp>
    </p:spTree>
    <p:extLst>
      <p:ext uri="{BB962C8B-B14F-4D97-AF65-F5344CB8AC3E}">
        <p14:creationId xmlns:p14="http://schemas.microsoft.com/office/powerpoint/2010/main" val="230025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5BC70-A617-BED1-93BA-0CB5F0C92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 Key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2EC34-9889-DC24-544B-7856F1132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Allos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used to describe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another of like kind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2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Heteros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used to describe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another of a different kind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2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2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Parakletos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the Greek word that translates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into English as ‘helper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.’”</a:t>
            </a:r>
          </a:p>
          <a:p>
            <a:pPr marL="514350" indent="-514350">
              <a:buAutoNum type="alphaUcPeriod" startAt="2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2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Bible versions use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“advocate, intercessor, or lawyer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4106237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1D603-B8E6-F3FF-B4A7-B9CB43BD5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 He Is Another Helper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CF774-DC38-D2C4-D3F5-3CD8BE2EF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“As Jesus readied himself to complete His mission, He began to prepare the apostles for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earthly departure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“knew  of the weakness of their faith and of their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 for continued divine assistance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Spirit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not Jesus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but the Spirit is of the Godhead.”</a:t>
            </a:r>
          </a:p>
        </p:txBody>
      </p:sp>
    </p:spTree>
    <p:extLst>
      <p:ext uri="{BB962C8B-B14F-4D97-AF65-F5344CB8AC3E}">
        <p14:creationId xmlns:p14="http://schemas.microsoft.com/office/powerpoint/2010/main" val="414280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DA91F-8E42-572C-5B03-59A269AEE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F88F9-42BE-E0E3-9BBC-9F9CEDA55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“As another helper, the Holy Spirit provides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strength to the believer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“Christianity was never designed to be lived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human power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“Higher education, larger salaries, and greater technological improvements can give us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false sense of security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ability that we try to apply to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spiritual realm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75456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B0EAD-752B-DDFA-1530-0B65BA9AF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2193B-FA78-876C-6077-05019AE0B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7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must remember that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ability of man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can never accomplish the things of God” (page 14).</a:t>
            </a:r>
          </a:p>
        </p:txBody>
      </p:sp>
    </p:spTree>
    <p:extLst>
      <p:ext uri="{BB962C8B-B14F-4D97-AF65-F5344CB8AC3E}">
        <p14:creationId xmlns:p14="http://schemas.microsoft.com/office/powerpoint/2010/main" val="318976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9F095-3BA6-D637-6031-6B295438A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 He Is God In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2DA51-562B-7992-9129-ADDBDCE11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“While Jesus lived in this world, He could walk with His disciples—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instructing, admonishing, and encouraging them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along the way.”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the Fall of Adam and Eve, the “plan of redemption was then set in motion to bring humanity back into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relationship with God” (Genesis 3:15)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“In the call of Abraham, God drew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closer to humanity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805883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C7A54-0A63-266D-FEBA-F37EB9C34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0364B-57FD-6A55-795B-80C0154D9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“In the coming of Jesus, God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drew even closer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humanity.”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“In the person of the Holy Spirit, God actually comes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inside redeemed humanity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presence of the indwelling Spirit allows us to experience our battles with the recognition that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there in the midst of them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moving us on to victory” (page 15).</a:t>
            </a:r>
          </a:p>
        </p:txBody>
      </p:sp>
    </p:spTree>
    <p:extLst>
      <p:ext uri="{BB962C8B-B14F-4D97-AF65-F5344CB8AC3E}">
        <p14:creationId xmlns:p14="http://schemas.microsoft.com/office/powerpoint/2010/main" val="3648138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E35EF-F2FD-3153-F29D-06C9332BB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IV.  Jesus and the Holy Spirit—An Example of Our Life with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CB05B-7398-02C4-65FC-2DCCC9022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“Jesus was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strengthened by the Spirit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throughout His earthly ministry.”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  “The Spirit came upon Jesus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His baptism” (Matthew 3:16)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514350" indent="-514350">
              <a:buAutoNum type="alphaUcPeriod" startAt="5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C.  “…Jesus never ceased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be God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—even while on earth.”</a:t>
            </a:r>
          </a:p>
          <a:p>
            <a:pPr marL="514350" indent="-514350">
              <a:buAutoNum type="alphaUcPeriod" startAt="5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“However, he never used His divinity to escape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struggles of human existence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323333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607</Words>
  <Application>Microsoft Office PowerPoint</Application>
  <PresentationFormat>Widescreen</PresentationFormat>
  <Paragraphs>60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THE PERSON OF THE SPIRIT</vt:lpstr>
      <vt:lpstr>Introduction</vt:lpstr>
      <vt:lpstr>I.  Key Concepts</vt:lpstr>
      <vt:lpstr>II.  He Is Another Helper</vt:lpstr>
      <vt:lpstr>PowerPoint Presentation</vt:lpstr>
      <vt:lpstr>PowerPoint Presentation</vt:lpstr>
      <vt:lpstr>III.  He Is God In Us</vt:lpstr>
      <vt:lpstr>PowerPoint Presentation</vt:lpstr>
      <vt:lpstr>IV.  Jesus and the Holy Spirit—An Example of Our Life with God</vt:lpstr>
      <vt:lpstr>PowerPoint Presentation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PERSON OF THE SPIRIT</dc:title>
  <dc:creator>Tony Ruffin</dc:creator>
  <cp:lastModifiedBy>Tony Ruffin</cp:lastModifiedBy>
  <cp:revision>3</cp:revision>
  <cp:lastPrinted>2022-08-17T14:06:54Z</cp:lastPrinted>
  <dcterms:created xsi:type="dcterms:W3CDTF">2022-08-17T13:23:29Z</dcterms:created>
  <dcterms:modified xsi:type="dcterms:W3CDTF">2022-09-20T14:38:59Z</dcterms:modified>
</cp:coreProperties>
</file>