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1769B-6695-199B-40F9-04F758A64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1BD83-EED6-C5E4-07BD-C137789E3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55DD9-E162-0AEF-300D-8AAF0B0EB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A173F-0047-A9FB-D7C1-C8B245F17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11659-7898-F529-DD44-C42C08336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6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15A39-C0D7-4A8E-3768-7B92C2CB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0D7ED-EC96-B08B-5227-8C34277BA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7E63-769D-A7B3-7A26-5621C9D3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1004-0EFA-50F4-3CCA-4DF3E2EE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186EF-AA39-9C19-0118-D0AF3F28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8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1BE451-0406-FA68-5D1E-ADCCC5339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68B088-D784-BD19-26EE-4591727E69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EE757-9783-6C01-58B2-DBA42417E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78084-ABE6-656E-1623-2D309A8B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14543-DF90-E671-B285-7AE0E6632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4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1179-45F5-F176-8A8B-641763F9D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33E75-BD3B-E817-0923-6531A3640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457F4-39FA-72F6-1B53-D3C68597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2104A-6730-8FBB-F032-C44ABD7C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C274E-1D68-233E-221A-22FCA567E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5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470BA-FA85-2BC9-39E1-8A162505C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497F3-901D-120C-A30E-97098CC05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8C31B-3BD6-B19C-65DC-CDBAEE6E1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0A81C-F1AA-C9F4-35C3-CDC66803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F6F5E-8C8B-6D98-87DB-FB53A47E9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55D6D-E828-2B02-6772-A9C55159F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806F0-6D96-88BB-9F26-D0E2C54EB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6EF8C-DC7C-11FC-5CF4-C9584C0C3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30EA78-2C6B-8913-32BE-3AA620990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7CD18E-D1F1-E25D-9E4E-CA1000EB4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82CF1-D2E0-E936-5AD2-DC9C69810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3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1D8C5-A688-DB1C-48B9-15C0EA89C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4B564-4BDB-4567-311D-E1D3C2F25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380A13-225E-FC90-6CF6-CAE04EC2D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67D678-34DD-29D0-29CD-B8F58C8C5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62620F-37D5-7F8F-8705-7D4880F36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C8D788-9F53-1E76-B6CB-15CAC560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E1242C-06D9-26EE-7533-651C6348B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CD95D-EE15-A6D2-2E9F-AF755A51A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9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2B1B6-2FA4-8DA2-1B94-04BC63947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F5928-9860-9FD3-50E5-2B275A121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C7E253-84F4-49F2-4955-6610F866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324AA-F1B6-FFA3-05A1-C2A83177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7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62B97-AD9C-6E5B-1C37-CAD89C18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D3E012-5FD6-3505-2163-6E56CE4A5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98E9D-40FB-A354-7FA6-EFD580C65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4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5715B-F43C-65A5-A83C-8E1172B1F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E6632-F6C5-4B15-EB54-CFF8A4929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2B008-1951-CC04-2628-52130174B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C9B87-DC3B-E3E3-0D89-8D3F29A20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BA8F7-D735-361A-8DE5-080FECC67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5F276-0E70-5C61-9A84-EE821827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4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F7642-1C6D-521D-4EB9-67C833AA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9931CE-348A-A4C6-E00C-1D717D25D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EF4B26-3275-E4C0-273A-A2E27BDC8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FC7F0-C981-E8D9-F7FD-E323F4B7A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B7BA7-606F-64BB-5116-791B2425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7D18F-BAE0-DD20-F804-744D69C9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2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5C0BA9-E551-05BC-8233-3DA64B830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720E0-DED0-ABCC-FD92-FB95E2CA1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64FCA-1116-09E2-7772-2D39E59A4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7C85D-E32A-4FF8-A5E5-D8E97769AA4F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BAF4C-DF54-8ED3-2979-00BE40DF0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A7CAC-989B-B19E-E3C3-EAA6E8856B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5B9BF-F1FB-41D9-AA52-9BB46801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8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9F50-F8F2-25E6-E7B2-E92CFEED6D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RECEIVING THE HOLY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209114-174D-7EB1-3852-5D13F7C433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3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14:16, 26; 15:26, 27; 16:8-15)</a:t>
            </a:r>
          </a:p>
        </p:txBody>
      </p:sp>
    </p:spTree>
    <p:extLst>
      <p:ext uri="{BB962C8B-B14F-4D97-AF65-F5344CB8AC3E}">
        <p14:creationId xmlns:p14="http://schemas.microsoft.com/office/powerpoint/2010/main" val="3653109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DDE23-7156-7B63-0029-23823BB7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86100-2928-66DF-AC33-652D3DF58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come into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union with, put on, become the possession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Jesus when we are baptized for the forgiveness of our sins (Acts 2:38).”</a:t>
            </a:r>
          </a:p>
        </p:txBody>
      </p:sp>
    </p:spTree>
    <p:extLst>
      <p:ext uri="{BB962C8B-B14F-4D97-AF65-F5344CB8AC3E}">
        <p14:creationId xmlns:p14="http://schemas.microsoft.com/office/powerpoint/2010/main" val="15813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CFCC8-FE20-E058-C373-DF96B793F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What is the Evidence of His Indwelling?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8693D-1A70-8711-C2EB-2548D481F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most telling evidence of the Spirit’s presence is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fruit He produces (Galatians 5:22-23).”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“Jesus taught that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tree is known by its fruit (Matthew 12:33-37).”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“On another occasion Jesus spoke about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 nature of the unregenerate heart (Mark 7:14-23).”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426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E537B-6BF7-1C62-20CC-5480CDD34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77A90-9B5B-2D58-171D-C00C4662B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“Often we find ourselves looking for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 evidence of the Spirit’s indwelling.”</a:t>
            </a:r>
          </a:p>
          <a:p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easy to fall into popular notions of seeking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spectacular evidences of God’s Spirit at work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Spirit’s focus is on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glorifying God…not man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84573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3F4C7-3F4F-4061-25C0-D315AADB6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E5940-842F-0D50-D9BD-83A6FA2A2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“Much is said, but little is understood about the Holy Spirit.”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truth, there is as much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misunderstanding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third person in the Godhead as there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we receive the Holy Spirit?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this an experience we pray for?</a:t>
            </a:r>
          </a:p>
        </p:txBody>
      </p:sp>
    </p:spTree>
    <p:extLst>
      <p:ext uri="{BB962C8B-B14F-4D97-AF65-F5344CB8AC3E}">
        <p14:creationId xmlns:p14="http://schemas.microsoft.com/office/powerpoint/2010/main" val="63818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68AE-088F-82FA-6E30-13335C09D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6D804-27F8-8B86-F500-9AFC1767F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 In Acts 2, Luke “records the Holy Spirit coming upon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apostles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John 20:22, Jesus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breathed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apostles and said: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  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2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act represented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symbolic of the giving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Holy Spirit, as recorded by Luke in Acts 2.</a:t>
            </a:r>
          </a:p>
          <a:p>
            <a:pPr marL="514350" indent="-514350">
              <a:buAutoNum type="alphaUcPeriod" startAt="2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we know that John 20:22 refers to a symbolic impartation of the Holy Spirit?</a:t>
            </a:r>
          </a:p>
        </p:txBody>
      </p:sp>
    </p:spTree>
    <p:extLst>
      <p:ext uri="{BB962C8B-B14F-4D97-AF65-F5344CB8AC3E}">
        <p14:creationId xmlns:p14="http://schemas.microsoft.com/office/powerpoint/2010/main" val="245030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B9D5-C82E-C24D-8E79-3B4A3ABCF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D1B6B-9827-8E8D-2954-519BCE915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First, the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continued fear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disciples prior to Pentecost compared with their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boldness afterward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Second, “Jesus was still with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 in John’s account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yet He said He would ask the Father to send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 after departing from the world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uses the terms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“Spirit of God” and “Spirit of Christ” interchangeably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20).</a:t>
            </a:r>
          </a:p>
        </p:txBody>
      </p:sp>
    </p:spTree>
    <p:extLst>
      <p:ext uri="{BB962C8B-B14F-4D97-AF65-F5344CB8AC3E}">
        <p14:creationId xmlns:p14="http://schemas.microsoft.com/office/powerpoint/2010/main" val="89764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A2E1A-AFF1-0380-E1B9-8AB6709C2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 Scripture: Different Verbiage, Same Entity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3AB22-4C9B-59C2-3ACE-D1B9FAFB47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DDA4F-9801-E773-36E0-997E9778CB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Apostle (Hebrews 3:1)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Priest (Hebrews 3:1)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Prince &amp; Savior (Acts 5:31)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Shepherd (Hebrews 13:20)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8FD19C-1331-F0BA-F621-80F1EC870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79E02A-43A7-E4D4-F4AC-CF60E4CF0C1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of the Grace of God (Acts 20:24)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of Christ (Romans 1:16)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of God (1 Thess. 2:8)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of peace (Ephesians 6:15)</a:t>
            </a:r>
          </a:p>
        </p:txBody>
      </p:sp>
    </p:spTree>
    <p:extLst>
      <p:ext uri="{BB962C8B-B14F-4D97-AF65-F5344CB8AC3E}">
        <p14:creationId xmlns:p14="http://schemas.microsoft.com/office/powerpoint/2010/main" val="111211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E455C-FCE6-C636-8873-8C9CAF869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Why Must We Have the Spirit?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CE6DF-D9B2-DEAE-7573-03B1E1186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the Spirit is not within us, then we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belong to Christ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we do not belong to Christ, then we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belong to the Father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“Though we are said to possess the Spirit, the Spirit actually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to possess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“Paul described the Holy Spirit 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seal upon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(Ephesians 1:13-14).</a:t>
            </a:r>
          </a:p>
        </p:txBody>
      </p:sp>
    </p:spTree>
    <p:extLst>
      <p:ext uri="{BB962C8B-B14F-4D97-AF65-F5344CB8AC3E}">
        <p14:creationId xmlns:p14="http://schemas.microsoft.com/office/powerpoint/2010/main" val="259624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2B9BB-8EA2-F88F-9382-37CDE4DEA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9311F-5DFF-2BA9-C751-B38060735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thought conveyed is that of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 payment on the promised experience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full redemption and salvation when the Lord returns for us.”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added thought is that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ownership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(1 Corinthians 6:20).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“While we enjoy the forgiveness of our sins (Ephesians 1:7), being chosen of God (Ephesians 1:4), and redemption (Ephesians 1:7) in this life, we realize that we continue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battle with temptation and sin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(pages 20-21).</a:t>
            </a:r>
          </a:p>
        </p:txBody>
      </p:sp>
    </p:spTree>
    <p:extLst>
      <p:ext uri="{BB962C8B-B14F-4D97-AF65-F5344CB8AC3E}">
        <p14:creationId xmlns:p14="http://schemas.microsoft.com/office/powerpoint/2010/main" val="2194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5D7AB-ADD3-8C73-8908-2CFFFB0A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EB64D-E685-EA1F-FD05-5F6E7024D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phases/aspects of our salvation.</a:t>
            </a:r>
          </a:p>
          <a:p>
            <a:pPr marL="514350" indent="-514350">
              <a:buAutoNum type="alphaUcPeriod" startAt="8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Justification = saved from the penalty of sin (Rom. 5:1, 9).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Sanctification = being saved from the power of sin (2 Thess.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2:13).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Glorification = will be saved from the presence of sin (Rom.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8:30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101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49454-91DD-B7E9-6674-E60BAFBF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How Do We Receive the Holy Spirit?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86A73-A367-866E-0016-748CCA575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come to belong to Jesus when we are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baptized into His spiritual body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is also known as the church (Romans 6:1-4; Ephesians 1:22, 23).”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“Peter declared baptism to be for the forgiveness of sins and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indwelling gift of the Holy Spirit (Acts 2:38).”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reminded the Galatians that they “received the Spirit by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hearing of faith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—which is another way of describing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obedient response to the gospel (Mark 16:15-16; Galatians 3:1-5).”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093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RECEIVING THE HOLY SPIRIT</vt:lpstr>
      <vt:lpstr>Introduction</vt:lpstr>
      <vt:lpstr>I.  Key Concepts</vt:lpstr>
      <vt:lpstr>PowerPoint Presentation</vt:lpstr>
      <vt:lpstr>H.  Scripture: Different Verbiage, Same Entity</vt:lpstr>
      <vt:lpstr>II.  Why Must We Have the Spirit?</vt:lpstr>
      <vt:lpstr>PowerPoint Presentation</vt:lpstr>
      <vt:lpstr>PowerPoint Presentation</vt:lpstr>
      <vt:lpstr>III.  How Do We Receive the Holy Spirit?</vt:lpstr>
      <vt:lpstr>PowerPoint Presentation</vt:lpstr>
      <vt:lpstr>IV.  What is the Evidence of His Indwelling?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RECEIVING THE HOLY SPIRIT</dc:title>
  <dc:creator>Tony Ruffin</dc:creator>
  <cp:lastModifiedBy>Tony Ruffin</cp:lastModifiedBy>
  <cp:revision>2</cp:revision>
  <cp:lastPrinted>2022-08-24T16:18:58Z</cp:lastPrinted>
  <dcterms:created xsi:type="dcterms:W3CDTF">2022-08-24T15:18:04Z</dcterms:created>
  <dcterms:modified xsi:type="dcterms:W3CDTF">2022-10-07T12:47:07Z</dcterms:modified>
</cp:coreProperties>
</file>