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BD89-6A6F-C7AE-2AAD-6716C5BD8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D56A5-4DFC-1662-17B7-B0130AE7B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BB65A-D67F-7BF3-D230-0C8AE153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66E9F-5225-9F9D-338B-4A9B80F6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6291-5BD7-7D83-AE67-28249876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3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774B-81FB-0F25-2540-2959C2E0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74111-4D4A-36D2-7F4B-4B9978902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2F6FE-34F2-C886-1DFD-26ED9305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4C44F-D26A-7251-753A-B28F8734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CAE11-7955-E309-5FEC-D6AF0F63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BA5FC-784A-FAB4-36B3-BB9E3EDA1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1C195-8AE4-B46F-FDA4-E936E15DE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5D3F0-8F0E-E699-B71C-34E86EF9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E81FE-1724-670A-86A1-293B9EF4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B9692-64A8-C02C-B5B7-B0AB68FE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D1D0-B580-1CDA-2589-0A4D0056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4E8C-8487-67B3-2F6F-35549637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ACF28-930A-F541-95E1-73BA2E2F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19FEA-C759-0F09-B369-64B8B4E4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5BA2E-CFB4-5E53-FEF3-99DED162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0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3C63-EFD3-15D9-F91B-8C31E78D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FE62C-2657-A3D8-477B-11BDFCA0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A4E74-9D88-2DBD-0EA3-D49C6C9A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788AF-D76A-0302-C84D-92A7C130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8A04D-305C-1230-4A3D-7A66E525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8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DB7A-9D19-36DF-16C6-67165E2A4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3C72-FDE5-F1D1-FF0E-B673FC514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2729F-452D-A3EF-A60D-2FC46FA38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ACE0D-BA9C-6777-D63B-80DECF49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90D10-0E08-668A-9062-C65FD549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8150E-36D0-B5BC-FF99-5CC12068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5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ED35-CA19-1101-0186-36067A74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B9C89-FC56-B542-BA97-D47A1E32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2E42F-EC8C-5F15-FFD2-0DB5A53B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99974-F693-FF7D-F0EA-9F3BDF908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91BEB-74A2-C89A-3E62-41E98A464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701B6-EBC6-52F5-2E70-E6A6C27B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349EA-834B-3DF8-895C-23E2C5A3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FEEFF-F7F1-98DE-2085-6D91FA07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8CB5-563D-D356-69BF-C0B7899A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69FF9-AFC8-7F03-1868-6BC61D71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9390-4A55-D1F1-100B-8A3E121E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38FE9-1F62-4A6C-FAE1-2B569DC5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2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C1317-4F57-D979-087A-35F703B3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BEBA49-E050-5AED-22F9-307BCDA0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19DE2-A6F3-9DCA-7090-9B74002E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5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B71D-EC6E-DC87-28E9-07437579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A755-5DB6-F31A-45E6-03E572CE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E3BF5-A8E8-5595-AE94-D4FBBF6ED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8C208-956B-BC9D-89A4-5F6F3911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E37A4-9CBC-6C6F-DF09-79E92661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D2801-53DB-5D4D-A150-900BFD49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5CF6-D461-DEC7-93ED-787219E4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01ADDF-63E3-B088-667C-2E892E7FD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75154-F513-18CC-8F6A-CC788A515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7C87-E5D6-8755-EE83-8389853E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FCA5E-1213-5006-5630-07858284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F6DCE-67E4-77FB-A1C6-E27FD96E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471A2-15BB-426D-7A92-D9516D56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A3C4B-DAC7-B4E8-3B2F-3CE0CBE91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F4EA8-C466-F7A1-453B-6F542BFB6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61AF-83BA-49B8-9184-F67D5FB70FE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455BB-0AD9-96D7-4BF3-C1EEDF853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C1C3-1A05-9DA7-A8B9-07FE19D9A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0113-0629-4953-A570-13B7C3EA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D297C-DB05-0A34-E1A3-44A0E2949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AFTER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633DA-8FD4-F64A-D441-9547EBABB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5:16-23)</a:t>
            </a:r>
          </a:p>
        </p:txBody>
      </p:sp>
    </p:spTree>
    <p:extLst>
      <p:ext uri="{BB962C8B-B14F-4D97-AF65-F5344CB8AC3E}">
        <p14:creationId xmlns:p14="http://schemas.microsoft.com/office/powerpoint/2010/main" val="687326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9346-3494-CF04-56BB-1B990472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33F0-8D60-96C1-2E34-48BA1796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has not instructed us in the abstract—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concrete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example, there is nothing abstract or mystical about developing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 with people (longsuffering)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a determination to seek the welfare of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enemies as well as our friends (love)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used the concept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Spirit’s fruit (John 15:1-8)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21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C90C-E69F-58EF-F7B1-A773D8CAD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Making 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0C93D-848C-8A15-F78A-26C61072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we become Christians, we begin a new life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cleansed and forgiven children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follow after the Spirit’s promptings, we experience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in our lives (Galatians 5:22-23)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“God’s human creation was designed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free will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244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CD8E-1466-8A97-C423-DA02005E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99327-6E98-782C-8B24-00C17D12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choose to follow the path that leads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life or death (Deuteronomy 30:19-20)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choose to resist the Holy Spirit, quenching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efforts to influence our lives (1 Thessalonians 5:19)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sad irony is that the one who we are told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 feverishly works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have us resist the Spirit” (page 28).</a:t>
            </a:r>
          </a:p>
        </p:txBody>
      </p:sp>
    </p:spTree>
    <p:extLst>
      <p:ext uri="{BB962C8B-B14F-4D97-AF65-F5344CB8AC3E}">
        <p14:creationId xmlns:p14="http://schemas.microsoft.com/office/powerpoint/2010/main" val="26415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9787-3445-067C-4E62-A4EC280F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09EA4-B18B-4AFE-C669-687D06E56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choice to follow after the Spirit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single 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long as we live in this world,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will seek to influence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ultimately destroy us.”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has provided the indwelling Spirit to prompt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godly behavior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833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F787-C751-B8B4-4169-35137FDD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1F95-B300-FFB1-D8B1-67D9117B2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has also “provided the community of faith, the church,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that behavior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“Armed with the Spirit’s presence, and encouraged by the community of faith, we can follow after the prompting of the Spirit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make plans to satisfy our fleshly desires (Romans 13:14)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6704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6200-043B-056E-44FF-BA60D2A5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77083-9D29-D85D-927C-2C25C5716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“Often discussions about the Holy Spirit evolve into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 language and mystical claims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did not give us the Holy Spirit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 intentions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“Rather, the objective is for us to follow after the Spirit in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practical, tangible, and concrete manner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doing so, we honor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in daily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25).</a:t>
            </a:r>
          </a:p>
        </p:txBody>
      </p:sp>
    </p:spTree>
    <p:extLst>
      <p:ext uri="{BB962C8B-B14F-4D97-AF65-F5344CB8AC3E}">
        <p14:creationId xmlns:p14="http://schemas.microsoft.com/office/powerpoint/2010/main" val="3591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DD29-DBA5-302C-BC9A-090EBA3C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3958C-7ACA-D1A3-04B8-BBF8D5718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word, “flesh,” in the New Testament means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“sinful human nature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word, “carnal,” means to be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 oriented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“Carnality can also be described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by animal appetites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walk after someone is to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one’s life in the manner of the person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….”</a:t>
            </a:r>
          </a:p>
        </p:txBody>
      </p:sp>
    </p:spTree>
    <p:extLst>
      <p:ext uri="{BB962C8B-B14F-4D97-AF65-F5344CB8AC3E}">
        <p14:creationId xmlns:p14="http://schemas.microsoft.com/office/powerpoint/2010/main" val="3486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8509-26D3-F097-F1B6-309BB270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49B31-BF80-388B-15B7-4FAA376B4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‘quench’ the Holy Spirit is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extinguish or suppress His promptings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25).</a:t>
            </a:r>
          </a:p>
        </p:txBody>
      </p:sp>
    </p:spTree>
    <p:extLst>
      <p:ext uri="{BB962C8B-B14F-4D97-AF65-F5344CB8AC3E}">
        <p14:creationId xmlns:p14="http://schemas.microsoft.com/office/powerpoint/2010/main" val="410382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FA9F-652B-28FC-C2E7-C7F1F9D6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Battle Within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8D04-D2C3-7346-80E3-1BF586042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 Christian experiences the struggle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or behaving in a sinful way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internal battle is caused by the existence of two natures—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flesh and the Spirit (Galatians 5:16-17)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flesh, our sin-loving nature,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dominate our thinking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 while the Holy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seeks to lead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26).</a:t>
            </a:r>
          </a:p>
        </p:txBody>
      </p:sp>
    </p:spTree>
    <p:extLst>
      <p:ext uri="{BB962C8B-B14F-4D97-AF65-F5344CB8AC3E}">
        <p14:creationId xmlns:p14="http://schemas.microsoft.com/office/powerpoint/2010/main" val="185393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ADBF6-849A-9951-5E3F-4BA3E3E6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8379E-0FFF-9695-37D4-BFCECABE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taught that the problem we have in living righteously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inward problem (Mark 7:14-22)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“James wrote that outward battles are indicative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inward turmoil (James 4:1-4)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hearts are corrupt, our thoughts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deeds are evil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240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C714-5FC4-A1E5-C6D1-DB17CA7E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629B-6688-86F1-8D4A-7824BE76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the initial condition of the heart that demands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becoming a new creation (Romans 6:1-4)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the initial condition of the heart that demands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renewing of our minds (Romans 12:1-2)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consider the flesh as arrested in that it no longer is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dominate us as it once did (Romans 6:5-11)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5047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630A-87F1-39F9-5524-8FD9D610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Following After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7A10-DACA-0330-0477-C572F5B56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solution for consistent, successful defeat of the urgings of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 is to follow after the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follow after the Spirit is to recognize His leading; i.e.,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behavior He is directing us toward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“Unfortunately, many have substituted the practical application of this instruction for mystical thoughts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sensing a message and/or connection with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27).</a:t>
            </a:r>
          </a:p>
        </p:txBody>
      </p:sp>
    </p:spTree>
    <p:extLst>
      <p:ext uri="{BB962C8B-B14F-4D97-AF65-F5344CB8AC3E}">
        <p14:creationId xmlns:p14="http://schemas.microsoft.com/office/powerpoint/2010/main" val="387609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044A-AED2-6EAD-B456-601F30EE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15837-23A1-8250-BC1B-3C597F78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charlatans “trivialize the Spirit’s leading to be focused on getting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romantic relationship, a nicer vehicle, or a more luxurious home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the Spirit wants to lead us to more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behavior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transformation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“Following the Spirit is really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matter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362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WALKING AFTER THE SPIRIT</vt:lpstr>
      <vt:lpstr>Introduction</vt:lpstr>
      <vt:lpstr>I.  Key Concepts</vt:lpstr>
      <vt:lpstr>PowerPoint Presentation</vt:lpstr>
      <vt:lpstr>II.  The Battle Within</vt:lpstr>
      <vt:lpstr>PowerPoint Presentation</vt:lpstr>
      <vt:lpstr>PowerPoint Presentation</vt:lpstr>
      <vt:lpstr>III.  Following After the Spirit</vt:lpstr>
      <vt:lpstr>PowerPoint Presentation</vt:lpstr>
      <vt:lpstr>PowerPoint Presentation</vt:lpstr>
      <vt:lpstr>IV.  Making Our Choice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AFTER THE SPIRIT</dc:title>
  <dc:creator>Tony Ruffin</dc:creator>
  <cp:lastModifiedBy>Tony Ruffin</cp:lastModifiedBy>
  <cp:revision>2</cp:revision>
  <cp:lastPrinted>2022-11-01T15:22:54Z</cp:lastPrinted>
  <dcterms:created xsi:type="dcterms:W3CDTF">2022-10-11T14:35:41Z</dcterms:created>
  <dcterms:modified xsi:type="dcterms:W3CDTF">2022-11-01T15:49:26Z</dcterms:modified>
</cp:coreProperties>
</file>