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6BD89-6A6F-C7AE-2AAD-6716C5BD87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DD56A5-4DFC-1662-17B7-B0130AE7B6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2BB65A-D67F-7BF3-D230-0C8AE1532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61AF-83BA-49B8-9184-F67D5FB70FE6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66E9F-5225-9F9D-338B-4A9B80F6F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146291-5BD7-7D83-AE67-282498766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0113-0629-4953-A570-13B7C3EA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333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9774B-81FB-0F25-2540-2959C2E0D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774111-4D4A-36D2-7F4B-4B9978902D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2F6FE-34F2-C886-1DFD-26ED9305E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61AF-83BA-49B8-9184-F67D5FB70FE6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4C44F-D26A-7251-753A-B28F8734D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4CAE11-7955-E309-5FEC-D6AF0F633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0113-0629-4953-A570-13B7C3EA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114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3BA5FC-784A-FAB4-36B3-BB9E3EDA17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01C195-8AE4-B46F-FDA4-E936E15DE1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5D3F0-8F0E-E699-B71C-34E86EF9C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61AF-83BA-49B8-9184-F67D5FB70FE6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E81FE-1724-670A-86A1-293B9EF4B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B9692-64A8-C02C-B5B7-B0AB68FED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0113-0629-4953-A570-13B7C3EA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1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2D1D0-B580-1CDA-2589-0A4D00565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14E8C-8487-67B3-2F6F-35549637C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2ACF28-930A-F541-95E1-73BA2E2FE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61AF-83BA-49B8-9184-F67D5FB70FE6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19FEA-C759-0F09-B369-64B8B4E4F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25BA2E-CFB4-5E53-FEF3-99DED1626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0113-0629-4953-A570-13B7C3EA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09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F3C63-EFD3-15D9-F91B-8C31E78D4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1FE62C-2657-A3D8-477B-11BDFCA0B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A4E74-9D88-2DBD-0EA3-D49C6C9AD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61AF-83BA-49B8-9184-F67D5FB70FE6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6788AF-D76A-0302-C84D-92A7C1309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28A04D-305C-1230-4A3D-7A66E5250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0113-0629-4953-A570-13B7C3EA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981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0DB7A-9D19-36DF-16C6-67165E2A4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B3C72-FDE5-F1D1-FF0E-B673FC514E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52729F-452D-A3EF-A60D-2FC46FA386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8ACE0D-BA9C-6777-D63B-80DECF49E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61AF-83BA-49B8-9184-F67D5FB70FE6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A90D10-0E08-668A-9062-C65FD549B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B8150E-36D0-B5BC-FF99-5CC12068B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0113-0629-4953-A570-13B7C3EA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54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6ED35-CA19-1101-0186-36067A743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EB9C89-FC56-B542-BA97-D47A1E329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52E42F-EC8C-5F15-FFD2-0DB5A53B0C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C99974-F693-FF7D-F0EA-9F3BDF9083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991BEB-74A2-C89A-3E62-41E98A464A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E701B6-EBC6-52F5-2E70-E6A6C27BC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61AF-83BA-49B8-9184-F67D5FB70FE6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7349EA-834B-3DF8-895C-23E2C5A36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1FEEFF-F7F1-98DE-2085-6D91FA079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0113-0629-4953-A570-13B7C3EA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0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E8CB5-563D-D356-69BF-C0B7899AB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569FF9-AFC8-7F03-1868-6BC61D711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61AF-83BA-49B8-9184-F67D5FB70FE6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889390-4A55-D1F1-100B-8A3E121E4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038FE9-1F62-4A6C-FAE1-2B569DC5B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0113-0629-4953-A570-13B7C3EA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024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7C1317-4F57-D979-087A-35F703B32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61AF-83BA-49B8-9184-F67D5FB70FE6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BEBA49-E050-5AED-22F9-307BCDA0E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E19DE2-A6F3-9DCA-7090-9B74002E7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0113-0629-4953-A570-13B7C3EA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459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3B71D-EC6E-DC87-28E9-07437579D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2A755-5DB6-F31A-45E6-03E572CEA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E3BF5-A8E8-5595-AE94-D4FBBF6ED6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08C208-956B-BC9D-89A4-5F6F39119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61AF-83BA-49B8-9184-F67D5FB70FE6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7E37A4-9CBC-6C6F-DF09-79E92661C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CD2801-53DB-5D4D-A150-900BFD492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0113-0629-4953-A570-13B7C3EA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4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D5CF6-D461-DEC7-93ED-787219E43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01ADDF-63E3-B088-667C-2E892E7FDA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475154-F513-18CC-8F6A-CC788A515B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717C87-E5D6-8755-EE83-8389853E2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61AF-83BA-49B8-9184-F67D5FB70FE6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0FCA5E-1213-5006-5630-078582849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EF6DCE-67E4-77FB-A1C6-E27FD96E4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10113-0629-4953-A570-13B7C3EA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45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B471A2-15BB-426D-7A92-D9516D561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4A3C4B-DAC7-B4E8-3B2F-3CE0CBE915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3F4EA8-C466-F7A1-453B-6F542BFB67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F61AF-83BA-49B8-9184-F67D5FB70FE6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2455BB-0AD9-96D7-4BF3-C1EEDF8534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3AC1C3-1A05-9DA7-A8B9-07FE19D9AD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10113-0629-4953-A570-13B7C3EA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721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D297C-DB05-0A34-E1A3-44A0E29494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WALKING AFTER THE SPIRIT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E633DA-8FD4-F64A-D441-9547EBABB3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 4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(Galatians 5:16-23)</a:t>
            </a:r>
          </a:p>
        </p:txBody>
      </p:sp>
    </p:spTree>
    <p:extLst>
      <p:ext uri="{BB962C8B-B14F-4D97-AF65-F5344CB8AC3E}">
        <p14:creationId xmlns:p14="http://schemas.microsoft.com/office/powerpoint/2010/main" val="687326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39346-3494-CF04-56BB-1B990472C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4B33F0-8D60-96C1-2E34-48BA1796C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7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“God has not instructed us in the abstract—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the concrete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7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7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“For example, there is nothing abstract or mystical about developing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patience with people (longsuffering)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 a determination to seek the welfare of our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enemies as well as our friends (love)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7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7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used the concept of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Spirit’s fruit (John 15:1-8)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5217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FC90C-E69F-58EF-F7B1-A773D8CAD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IV.  Making Our Choice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0C93D-848C-8A15-F78A-26C610722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“When we become Christians, we begin a new life as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cleansed and forgiven children of God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“If we follow after the Spirit’s promptings, we experience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results in our lives (Galatians 5:22-23)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“God’s human creation was designed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free will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82443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FCD8E-1466-8A97-C423-DA02005ED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99327-6E98-782C-8B24-00C17D12A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can choose to follow the path that leads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life or death (Deuteronomy 30:19-20)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can choose to resist the Holy Spirit, quenching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efforts to influence our lives (1 Thessalonians 5:19)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sad irony is that the one who we are told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resist feverishly works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have us resist the Spirit” (page 28).</a:t>
            </a:r>
          </a:p>
        </p:txBody>
      </p:sp>
    </p:spTree>
    <p:extLst>
      <p:ext uri="{BB962C8B-B14F-4D97-AF65-F5344CB8AC3E}">
        <p14:creationId xmlns:p14="http://schemas.microsoft.com/office/powerpoint/2010/main" val="2641519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F9787-3445-067C-4E62-A4EC280F1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09EA4-B18B-4AFE-C669-687D06E56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choice to follow after the Spirit is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a single one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“As long as we live in this world,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Satan will seek to influence us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ultimately destroy us.”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“God has provided the indwelling Spirit to prompt us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godly behavior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48333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2F787-C751-B8B4-4169-35137FDDE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81F95-B300-FFB1-D8B1-67D9117B2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Lord has also “provided the community of faith, the church,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encourage that behavior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“Armed with the Spirit’s presence, and encouraged by the community of faith, we can follow after the prompting of the Spirit and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make plans to satisfy our fleshly desires (Romans 13:14)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56704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06200-043B-056E-44FF-BA60D2A5C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77083-9D29-D85D-927C-2C25C5716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“Often discussions about the Holy Spirit evolve into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abstract language and mystical claims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“God did not give us the Holy Spirit with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abstract intentions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“Rather, the objective is for us to follow after the Spirit in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very practical, tangible, and concrete manner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“In doing so, we honor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Father in daily life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25).</a:t>
            </a:r>
          </a:p>
        </p:txBody>
      </p:sp>
    </p:spTree>
    <p:extLst>
      <p:ext uri="{BB962C8B-B14F-4D97-AF65-F5344CB8AC3E}">
        <p14:creationId xmlns:p14="http://schemas.microsoft.com/office/powerpoint/2010/main" val="359174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5DD29-DBA5-302C-BC9A-090EBA3CE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 Key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3958C-7ACA-D1A3-04B8-BBF8D5718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word, “flesh,” in the New Testament means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“sinful human nature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word, “carnal,” means to be 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flesh oriented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  “Carnality can also be described as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operating by animal appetites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walk after someone is to 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conduct one’s life in the manner of the person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….”</a:t>
            </a:r>
          </a:p>
        </p:txBody>
      </p:sp>
    </p:spTree>
    <p:extLst>
      <p:ext uri="{BB962C8B-B14F-4D97-AF65-F5344CB8AC3E}">
        <p14:creationId xmlns:p14="http://schemas.microsoft.com/office/powerpoint/2010/main" val="348682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08509-26D3-F097-F1B6-309BB2703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49B31-BF80-388B-15B7-4FAA376B4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“To ‘quench’ the Holy Spirit is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extinguish or suppress His promptings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25).</a:t>
            </a:r>
          </a:p>
        </p:txBody>
      </p:sp>
    </p:spTree>
    <p:extLst>
      <p:ext uri="{BB962C8B-B14F-4D97-AF65-F5344CB8AC3E}">
        <p14:creationId xmlns:p14="http://schemas.microsoft.com/office/powerpoint/2010/main" val="4103829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7FA9F-652B-28FC-C2E7-C7F1F9D69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 The Battle Within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D8D04-D2C3-7346-80E3-1BF586042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“Every Christian experiences the struggle of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thinking or behaving in a sinful way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“Our internal battle is caused by the existence of two natures—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flesh and the Spirit (Galatians 5:16-17)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flesh, our sin-loving nature,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seeks to dominate our thinking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even while the Holy Spirit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seeks to lead us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26).</a:t>
            </a:r>
          </a:p>
        </p:txBody>
      </p:sp>
    </p:spTree>
    <p:extLst>
      <p:ext uri="{BB962C8B-B14F-4D97-AF65-F5344CB8AC3E}">
        <p14:creationId xmlns:p14="http://schemas.microsoft.com/office/powerpoint/2010/main" val="1853936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ADBF6-849A-9951-5E3F-4BA3E3E6D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8379E-0FFF-9695-37D4-BFCECABEF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“Jesus taught that the problem we have in living righteously is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inward problem (Mark 7:14-22)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“James wrote that outward battles are indicative of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inward turmoil (James 4:1-4)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“Our hearts are corrupt, our thoughts and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deeds are evil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724007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8C714-5FC4-A1E5-C6D1-DB17CA7EE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C629B-6688-86F1-8D4A-7824BE765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7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“It is the initial condition of the heart that demands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becoming a new creation (Romans 6:1-4)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7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7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“It is the initial condition of the heart that demands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renewing of our minds (Romans 12:1-2)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7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7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can consider the flesh as arrested in that it no longer is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dominate us as it once did (Romans 6:5-11)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75047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8630A-87F1-39F9-5524-8FD9D6105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 Following After the Spirit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37A10-DACA-0330-0477-C572F5B56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solution for consistent, successful defeat of the urgings of our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flesh is to follow after the Spirit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“To follow after the Spirit is to recognize His leading; i.e.,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behavior He is directing us toward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“Unfortunately, many have substituted the practical application of this instruction for mystical thoughts of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sensing a message and/or connection with God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27).</a:t>
            </a:r>
          </a:p>
        </p:txBody>
      </p:sp>
    </p:spTree>
    <p:extLst>
      <p:ext uri="{BB962C8B-B14F-4D97-AF65-F5344CB8AC3E}">
        <p14:creationId xmlns:p14="http://schemas.microsoft.com/office/powerpoint/2010/main" val="3876090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2044A-AED2-6EAD-B456-601F30EE8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15837-23A1-8250-BC1B-3C597F782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Religious charlatans “trivialize the Spirit’s leading to be focused on getting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better romantic relationship, a nicer vehicle, or a more luxurious home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“However, the Spirit wants to lead us to more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godly behavior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complete transformation of life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“Following the Spirit is really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practical matter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43626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770</Words>
  <Application>Microsoft Office PowerPoint</Application>
  <PresentationFormat>Widescreen</PresentationFormat>
  <Paragraphs>70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WALKING AFTER THE SPIRIT</vt:lpstr>
      <vt:lpstr>Introduction</vt:lpstr>
      <vt:lpstr>I.  Key Concepts</vt:lpstr>
      <vt:lpstr>PowerPoint Presentation</vt:lpstr>
      <vt:lpstr>II.  The Battle Within</vt:lpstr>
      <vt:lpstr>PowerPoint Presentation</vt:lpstr>
      <vt:lpstr>PowerPoint Presentation</vt:lpstr>
      <vt:lpstr>III.  Following After the Spirit</vt:lpstr>
      <vt:lpstr>PowerPoint Presentation</vt:lpstr>
      <vt:lpstr>PowerPoint Presentation</vt:lpstr>
      <vt:lpstr>IV.  Making Our Choice</vt:lpstr>
      <vt:lpstr>PowerPoint Presentation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WALKING AFTER THE SPIRIT</dc:title>
  <dc:creator>Tony Ruffin</dc:creator>
  <cp:lastModifiedBy>Tony Ruffin</cp:lastModifiedBy>
  <cp:revision>2</cp:revision>
  <cp:lastPrinted>2022-11-01T15:22:54Z</cp:lastPrinted>
  <dcterms:created xsi:type="dcterms:W3CDTF">2022-10-11T14:35:41Z</dcterms:created>
  <dcterms:modified xsi:type="dcterms:W3CDTF">2022-11-01T15:49:26Z</dcterms:modified>
</cp:coreProperties>
</file>