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84247-09FA-5829-E1DC-A0E622703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B6376E-630B-53B3-CB1D-F260783463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83843-126D-2171-A6DF-46097122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0168-F362-42B7-AC11-3A2B77C09E3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887D1-19E2-1FA8-2459-B7421C49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6D03B-96F0-6DBA-572B-7D45FC3C9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4729-3750-48FF-9E80-7F24C9E9D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5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91B73-25AA-1380-01ED-72AAFD8C2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08EC4C-B0BE-6BBA-35EC-83AEC5020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A4FF6-EEA0-36CA-D504-825B69C26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0168-F362-42B7-AC11-3A2B77C09E3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34CC7-48D8-758D-4623-A79E0401D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1F164-25FF-AA88-ED10-BEC33DE10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4729-3750-48FF-9E80-7F24C9E9D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0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3EEA8-2DE8-9D14-E775-8B37244A1B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D4E72-092A-3A83-6AFB-85E9A860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20908-8CA4-7B06-8F60-B43CCCA04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0168-F362-42B7-AC11-3A2B77C09E3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CF7F-2EA1-30AD-A51B-6E184289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2415E-9260-6DD1-3D1B-A671FDDAA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4729-3750-48FF-9E80-7F24C9E9D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0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16F04-3309-5091-97FF-90D4D7E29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B993-4EAD-2139-3E45-C7F684651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CD794-D674-603F-46FF-A3C5198F0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0168-F362-42B7-AC11-3A2B77C09E3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257D4-8227-8D0A-CDE2-9A3A04ECB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FE4C2-1E00-9975-BDD0-65EA87832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4729-3750-48FF-9E80-7F24C9E9D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10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94E50-27DB-E7E4-750C-1FB1C4218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B6A19A-61BA-B336-2013-8A7385D40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E652C-0418-1D20-A4E7-4007427F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0168-F362-42B7-AC11-3A2B77C09E3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9DA35-02F5-A52F-765F-8C6FDB79D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5AE0C-1B73-4F81-593E-B579216FC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4729-3750-48FF-9E80-7F24C9E9D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26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64C91-48A5-7EFA-016F-2F284F00D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45497-E34A-03B6-84E8-6CB6FFA30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56471-AE6C-7D3E-0A5A-5C413655C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DAA6A-E3B5-1140-8205-A571D4666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0168-F362-42B7-AC11-3A2B77C09E3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718A9-20BB-8FCD-2C7B-D70AFBC83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E5573-1F19-7A13-EDEE-751B8B828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4729-3750-48FF-9E80-7F24C9E9D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5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7FB45-AEFF-D227-3AEC-769014C86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F4C356-215F-628F-1F58-3F30E9A95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89546-6B19-E1B0-EE43-4A33E746B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5775CA-5568-E84F-0C14-12FE23DA8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142D6A-5746-448C-D8C3-558649195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8F37A8-69B8-D961-7D20-8EB41A04F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0168-F362-42B7-AC11-3A2B77C09E3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74E262-1D2C-88B3-AB3C-B1BA29AC0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6BC1DD-96F8-6056-5B91-BA09FD4E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4729-3750-48FF-9E80-7F24C9E9D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99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85946-8224-D8EE-BC7A-67FFA21FF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F90A0E-C2F5-7C9B-4EA0-859D82538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0168-F362-42B7-AC11-3A2B77C09E3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A875C5-399F-D850-4528-00BC9084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507335-A296-0C06-1B0E-150F86F01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4729-3750-48FF-9E80-7F24C9E9D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8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934C6A-9F9C-41D8-4440-43C05684B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0168-F362-42B7-AC11-3A2B77C09E3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F70704-F032-AB8E-F847-988031F86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D0ED7-819F-D42A-3CCA-8248A426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4729-3750-48FF-9E80-7F24C9E9D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2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B186A-EF30-7A2C-3A78-218A1A2B0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59B85-4160-F92A-EF02-1892B42B3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83548-C3E0-0E5F-7974-A74369F37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D1B08-3DAA-1E72-FF42-75AFBA2BA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0168-F362-42B7-AC11-3A2B77C09E3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AAF5A-D1C4-DC95-51BE-19A4D9CC1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396B-D254-B7A4-C32A-7A7668D55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4729-3750-48FF-9E80-7F24C9E9D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7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673DB-509A-E358-C90E-41729912B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7E8C5D-392E-9FA0-AA93-D8A71A341F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E9DD08-FA85-20C0-C287-9517B6E5D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D4F60-5A42-681A-F98E-971BD368F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F0168-F362-42B7-AC11-3A2B77C09E3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6F833D-AF7E-6128-CC8F-A40DB5950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95D2A0-6299-F8B9-D871-5ACFBCC9A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4729-3750-48FF-9E80-7F24C9E9D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5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0F05A2-A975-A6A4-54A2-DEFC7C1F3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0EBEA-9EF7-6235-24B0-9A012AB9A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FCBD6-71B2-6905-3EC4-15D02DE7EE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F0168-F362-42B7-AC11-3A2B77C09E38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AE899-B0FF-98CB-E30E-17168A3AC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F1B6B-9714-0B42-9F01-AF81FDDD49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34729-3750-48FF-9E80-7F24C9E9D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6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B31C4-71F1-7117-0B2B-7DCC170F11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 AND SANCTIFICATION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1EA96-996F-B47B-88E5-578E7A8BEB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5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 Corinthians 6:11-7:1; 1 Thessalonians 5:23)</a:t>
            </a:r>
          </a:p>
        </p:txBody>
      </p:sp>
    </p:spTree>
    <p:extLst>
      <p:ext uri="{BB962C8B-B14F-4D97-AF65-F5344CB8AC3E}">
        <p14:creationId xmlns:p14="http://schemas.microsoft.com/office/powerpoint/2010/main" val="1526241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62E3C-7AF3-B3AE-8F9F-41F26153F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Our Part in Sanctification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2F168-C7AB-810A-3160-643E768C7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“While we can and should celebrate the saving, cleaning work of God at conversion, we should never minimize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responsibility to work with the Holy Spirit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process of completing our sanctification.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had cleansed, justified, and declared the Corinthians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own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“They are called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cleanse themselves (2 Corinthians 7:1)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0472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9C46F-4066-FEFA-8521-26FBF70D4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4E769-E413-9C48-C060-EBF998C0F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cleanse ourselves means to stay away from “all that will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contaminate what God has done to and in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literally means to cleanse oneself from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defilement of the body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summary, to perfect holiness is to make what God has already done to us and in us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daily reality; an everyday experience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97867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A9E2-E08F-DEDD-C0F0-C01C88CD0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E810D-36AB-F232-1149-5BCDEB9C0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five practices can help us with sanctification.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 daily (Matthew 6:11)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Bear our cross daily (Luke 9:23)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Scriptures daily (Acts 17:11)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daily (1 Corinthians 15:31)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5.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Encourage each other daily (Hebrews 3:13)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728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221A9-7F50-B6C9-2DE3-9A0AEF63B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D2B4B-313B-ECC0-819B-0A433B1AA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Sanctification involves “staying away from all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defiles both body and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8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“This can include places, things, or even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who lead us down the wrong path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8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it matter who we keep company with?</a:t>
            </a:r>
          </a:p>
        </p:txBody>
      </p:sp>
    </p:spTree>
    <p:extLst>
      <p:ext uri="{BB962C8B-B14F-4D97-AF65-F5344CB8AC3E}">
        <p14:creationId xmlns:p14="http://schemas.microsoft.com/office/powerpoint/2010/main" val="247177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E04A8-72FC-1389-AC40-18CDF798A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 Getting from Here to There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FE46A-9E53-B41B-0A61-4BEF76A47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 Christian can afford to think that the finished work of God is experienced as soon as 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rises from the waters of baptism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“Our part in the sanctification process requires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solid discipline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“David captured this concept in describing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 life (Psalm 1:1-3).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775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3472B-6109-5DB5-313E-42FE5E2AA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13294-AB4C-7E14-010E-47389502A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required discipline includes a </a:t>
            </a:r>
            <a:r>
              <a:rPr lang="en-U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reading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meditation upon the Scriptures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 partners with us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desire this spiritual food.”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“Bible study is an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acquired taste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We aren’t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naturally inclined to 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“Satan seeks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discourage us from 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0859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9303C-9D7B-06B4-6140-796E9E768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700AF-FC65-7002-109E-4511D4EB1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8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“Reading and meditation can never be left in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isolation from application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27458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B9E5-5DE8-6123-6D1F-B5303B7CE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34E67-2960-1042-9F68-C3E59EDE7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“At times we can be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discouraged as we experience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process of sanctification.”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may feel that we should be further along than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or sense the guilt of a day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which we didn’t feel quite sanctified.”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must remember that God’s people are still living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 depraved world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73405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5C2B7-6F4A-6B86-F346-085885CA0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A26B4-7F55-8521-944C-CE08AC9D9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could never reach a divine standard on the basis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 power.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must also remember that this divine process is not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completed overnight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4639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3A62C-7EAA-4AC7-F147-E558CA921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254AF-8469-6E57-B005-E7F1E1BE6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“Becoming a Christian is really coming under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ownership of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are baptized into union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the Godhead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“However, there is another dynamic involved in God’s ownership of us becoming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experiential reality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“This dynamic is known 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sanctification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81248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B7558-1408-C003-0469-E5324696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C5B68-307C-FBA8-0594-FB311ED07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an experience that every Christian must undergo in this life so we may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spend eternity with the Lord in the next 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31).</a:t>
            </a:r>
          </a:p>
        </p:txBody>
      </p:sp>
    </p:spTree>
    <p:extLst>
      <p:ext uri="{BB962C8B-B14F-4D97-AF65-F5344CB8AC3E}">
        <p14:creationId xmlns:p14="http://schemas.microsoft.com/office/powerpoint/2010/main" val="396105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FAA33-C5F3-7637-6E6B-4C5E1907C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E5CD5-C991-2DAD-3DF0-33D19090E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term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sanctification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 ‘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make holy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.’”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“Sanctification is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“When we become Christians, we enter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of becoming holy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“Sanctification requires both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and human action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4217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12318-5C15-93B6-F246-E3B1C1F49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0E4DB-7D8D-12C7-A0B0-3A8962A4D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act of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our behalf and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calling of God that we must heed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31).</a:t>
            </a:r>
          </a:p>
        </p:txBody>
      </p:sp>
    </p:spTree>
    <p:extLst>
      <p:ext uri="{BB962C8B-B14F-4D97-AF65-F5344CB8AC3E}">
        <p14:creationId xmlns:p14="http://schemas.microsoft.com/office/powerpoint/2010/main" val="133437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67A7B-BD8F-4F78-C5A0-AE7693682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God’s Part in Sanctification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B1790-BD85-C8DD-34BA-B68CF99B3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1 Corinthians 6:9-11, Paul “painted a picture of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depraved 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“immediately pointed out what God had done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this condition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“Upon their obedience to the Gospel, these Corinthians had been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declared righteous before God (justified)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69916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B48C9-053E-32FF-6C00-FB6FC579F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745CA-0B1A-10CB-85E3-D13923937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had taken the righteousness of Jesus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credited it to these Corinthians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“Sanctification is granted us at conversion, but this is only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beginning of the process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needed to continue the process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bring it to completion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34203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F461E-8209-E580-3132-58A6F8D23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6E507-EA9B-16AC-38F2-5A276370C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 human being has the ability to maintain a divinely cleansed slate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mere human power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“Dirt cannot make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dirt clean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must have a divine, supremely pure, and holy being do something within me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make me pure, to make me clean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76555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76237-18F7-9A28-10BE-89FBAC926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A11BB-05AF-1E56-A022-0A9995103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10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the Spirit’s promptings to follow after the Father, “He urges us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and to behave as God’s children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10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10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“Said more simply, the Holy Spirit’s role is to complete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preparation for heaven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10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10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“Once He takes up residence in us, He begins the work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securing the reality of our personal, eternal salvation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32).  </a:t>
            </a:r>
          </a:p>
        </p:txBody>
      </p:sp>
    </p:spTree>
    <p:extLst>
      <p:ext uri="{BB962C8B-B14F-4D97-AF65-F5344CB8AC3E}">
        <p14:creationId xmlns:p14="http://schemas.microsoft.com/office/powerpoint/2010/main" val="311608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830</Words>
  <Application>Microsoft Office PowerPoint</Application>
  <PresentationFormat>Widescreen</PresentationFormat>
  <Paragraphs>88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THE HOLY SPIRIT AND SANCTIFICATION</vt:lpstr>
      <vt:lpstr>Introduction</vt:lpstr>
      <vt:lpstr>PowerPoint Presentation</vt:lpstr>
      <vt:lpstr>I.  Key Concepts</vt:lpstr>
      <vt:lpstr>PowerPoint Presentation</vt:lpstr>
      <vt:lpstr>II.  God’s Part in Sanctification</vt:lpstr>
      <vt:lpstr>PowerPoint Presentation</vt:lpstr>
      <vt:lpstr>PowerPoint Presentation</vt:lpstr>
      <vt:lpstr>PowerPoint Presentation</vt:lpstr>
      <vt:lpstr>III.  Our Part in Sanctification</vt:lpstr>
      <vt:lpstr>PowerPoint Presentation</vt:lpstr>
      <vt:lpstr>PowerPoint Presentation</vt:lpstr>
      <vt:lpstr>PowerPoint Presentation</vt:lpstr>
      <vt:lpstr>IV.  Getting from Here to There</vt:lpstr>
      <vt:lpstr>PowerPoint Presentation</vt:lpstr>
      <vt:lpstr>PowerPoint Presentation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 AND SANCTIFICATION</dc:title>
  <dc:creator>Tony Ruffin</dc:creator>
  <cp:lastModifiedBy>Tony Ruffin</cp:lastModifiedBy>
  <cp:revision>3</cp:revision>
  <cp:lastPrinted>2022-11-08T16:41:25Z</cp:lastPrinted>
  <dcterms:created xsi:type="dcterms:W3CDTF">2022-11-08T15:32:51Z</dcterms:created>
  <dcterms:modified xsi:type="dcterms:W3CDTF">2022-11-21T16:22:08Z</dcterms:modified>
</cp:coreProperties>
</file>