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566935-B3EA-1B8C-C86C-009779625A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6B9F75-64B4-E4F2-3A38-84F697E4B6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5652A8-8EBF-785B-F838-A49A476B8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837D8-D2E1-47F4-BAC8-6475989E8470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F94CC5-D213-ABA7-14FF-9766A00E3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559AB4-6308-08C5-1837-DCC493927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838C9-F994-4281-9F17-CDBF61733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438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B0F44-4F83-D8E4-1CF4-513CE7C3B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50CC2C-CB4C-392B-570F-2536F77661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940E7F-27E7-744B-A137-50031F0C2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837D8-D2E1-47F4-BAC8-6475989E8470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E39484-C4BC-7051-2834-067D73C0E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47A500-CC14-3DB6-07C8-9D181F924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838C9-F994-4281-9F17-CDBF61733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671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AA79D17-CD78-3427-0CF5-21018CDB08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F46514-ACBB-89DC-427A-C92EE0168B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72D75-ECF7-FECB-0555-E4AB5B1B8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837D8-D2E1-47F4-BAC8-6475989E8470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BEC5D7-0F88-8E19-CD01-DEDDAB82A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32E214-4492-906B-4C0B-58D7EB5AA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838C9-F994-4281-9F17-CDBF61733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859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7B71A6-18C0-E043-44A2-59AA14AEF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2AD278-A240-72E4-B1C6-AC59B15905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68D5BB-B889-9390-B9DF-55D207B0B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837D8-D2E1-47F4-BAC8-6475989E8470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4B4DCD-4F0D-4060-E785-284A4F9FE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D79CD5-C8DC-9C98-D95C-3027750D4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838C9-F994-4281-9F17-CDBF61733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60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3CB8B-7050-0F1E-6951-1B075B15F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E16797-5DE0-383F-D141-17A726A886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01AB6B-7FC1-570E-8EC1-D2D9A999B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837D8-D2E1-47F4-BAC8-6475989E8470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EACD96-C4E6-F83C-759A-5BE552BD7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F47385-681B-501E-7E01-17A20A65A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838C9-F994-4281-9F17-CDBF61733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910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1EB6D-8DAD-15B4-042F-4732C145E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7A9E7-FD03-3551-81EA-4BD2A3FCBE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21AC70-C13E-E6E5-435B-A3D4067590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076ADF-D1C6-B9EB-764F-2CAE56F87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837D8-D2E1-47F4-BAC8-6475989E8470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E91E8C-463E-801E-89AC-CDE02AD05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CC891D-34F3-C1CF-5863-959C160DD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838C9-F994-4281-9F17-CDBF61733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315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7E89A-7555-3128-BF42-2211266E9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AB38FD-0DCE-7BB4-3C1C-DD1E68A37E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8FF8F5-04BD-5710-2313-433BB62332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804216-5CB6-29B9-5012-80F7AF2FF1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D4B89C-6CDA-E522-21D2-510913953D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26CEAF7-1DA0-7BC8-4A58-2E04828D7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837D8-D2E1-47F4-BAC8-6475989E8470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DAC2EFF-DD72-67D3-86AB-C230A7E23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851415-C755-A763-E91D-B73137296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838C9-F994-4281-9F17-CDBF61733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403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00AD0-D96E-C9E4-27FD-3F616FA58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4A01DE-5742-D9DA-5D2D-258C1BC08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837D8-D2E1-47F4-BAC8-6475989E8470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0A3747-689F-6620-F0EC-818ADA278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6426E6-82DD-42D7-D333-3F839ADFA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838C9-F994-4281-9F17-CDBF61733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992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A4F892-C974-DBE8-5CEF-E88464877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837D8-D2E1-47F4-BAC8-6475989E8470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4D857EC-BA61-0429-581B-5E1B16744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5B6D95-B04B-46B9-738E-AB9686AA6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838C9-F994-4281-9F17-CDBF61733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598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62292-C350-895D-D906-F046EAFD2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BBEA9E-85C5-BA24-F3FB-9776504BAF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0952D0-F376-DF9C-74B1-BBBC693C2E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5156AF-1FC6-3EFF-28B8-D8EED3A34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837D8-D2E1-47F4-BAC8-6475989E8470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6D7F61-7D18-ACE1-6FE5-863E699D8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DB081A-6E93-FE1A-6CBC-109B8056E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838C9-F994-4281-9F17-CDBF61733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527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E9FBA-C000-DC66-7137-2237E4AC5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820A89D-727E-1C4F-B95F-F35DB0C81F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AAA7D7-93E5-B127-F9D7-F74F50082A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559A68-9AC5-3713-E1AA-E12342E20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837D8-D2E1-47F4-BAC8-6475989E8470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6FD9DB-4826-692E-EF9C-1BA185847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296555-5EC6-B633-7231-BB4B835BF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838C9-F994-4281-9F17-CDBF61733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899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032C95-AA0C-699E-410A-716F04C8D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ED02BC-0CCB-B5E5-C506-F35BF0766B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DC947E-6365-7E16-366E-C9FBF68297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837D8-D2E1-47F4-BAC8-6475989E8470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B0645-B9CE-240C-176E-311F930BDF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ED9D59-8771-D0E9-C713-CDC40CC229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E838C9-F994-4281-9F17-CDBF61733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416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82D8A-249E-1176-54E7-F9D43CF7BC3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WITNESSING WITH THE HOLY SPIRIT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E720AF-0E82-A476-77C5-C56127E43B0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Lesson 6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(Romans 8:15-16)</a:t>
            </a:r>
          </a:p>
        </p:txBody>
      </p:sp>
    </p:spTree>
    <p:extLst>
      <p:ext uri="{BB962C8B-B14F-4D97-AF65-F5344CB8AC3E}">
        <p14:creationId xmlns:p14="http://schemas.microsoft.com/office/powerpoint/2010/main" val="1190794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323590-8316-D900-A3AD-BCFDCAD41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3EDAB5-4D70-1983-0FF4-47A6148FB5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 startAt="1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“We are children of God in Christ and through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 matchless sacrifice for our salvation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 startAt="14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 startAt="1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“We can call to the Father with the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most endearing term—‘Daddy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.’”</a:t>
            </a:r>
          </a:p>
          <a:p>
            <a:pPr marL="514350" indent="-514350">
              <a:buAutoNum type="alphaUcPeriod" startAt="14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 startAt="1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“What a foreign concept this was to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those under the Old Covenant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735782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80260-966B-5681-FE1A-EEA7341BD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D4549F-37D4-9BAA-A607-E3047155B7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lphaUcPeriod" startAt="17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“This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blessing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we must never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 for granted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 startAt="17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 startAt="17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Satan attacks our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“sense of worthiness to be called God’s children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 startAt="17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 startAt="17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devil stirs up “disturbing thoughts of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failure and lapses into sin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43087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6D404D-FC4F-83E3-07C5-53162AD92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31AAE5-5F0F-89C4-2732-6079AB4CC2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 startAt="20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“We must remember that our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sonship (inclusive of male and female)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not something that we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earned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 startAt="20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 startAt="20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“It is a gift of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through Christ Jesus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 startAt="20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 startAt="20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“We are better to take our failures to our Father, confess them, and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trust His promise to forgive and cleanse us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(page 39).</a:t>
            </a:r>
          </a:p>
        </p:txBody>
      </p:sp>
    </p:spTree>
    <p:extLst>
      <p:ext uri="{BB962C8B-B14F-4D97-AF65-F5344CB8AC3E}">
        <p14:creationId xmlns:p14="http://schemas.microsoft.com/office/powerpoint/2010/main" val="478659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97706-9E4F-6F3D-304B-90A813F02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III.  Knowing for Sure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6DCB3A-5ED0-F109-6C1C-183A0661E5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“Paul’s statement about the Spirit’s witness to our identity is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powerfully encouraging (Romans 8:16)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Surely Paul “knew of the possibility of some to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 their status before God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“Thankfully,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joint testimony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reassure us.”</a:t>
            </a:r>
          </a:p>
        </p:txBody>
      </p:sp>
    </p:spTree>
    <p:extLst>
      <p:ext uri="{BB962C8B-B14F-4D97-AF65-F5344CB8AC3E}">
        <p14:creationId xmlns:p14="http://schemas.microsoft.com/office/powerpoint/2010/main" val="2597861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4ED12-6480-7DD7-C8C4-127E0251A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34762A-650E-B0FE-0E0B-39714DD7B7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“We can know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sure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that we are God’s children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the Holy Spirit testifies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this face with our spirit.”</a:t>
            </a:r>
          </a:p>
          <a:p>
            <a:pPr marL="514350" indent="-514350">
              <a:buAutoNum type="alphaUcPeriod" startAt="4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and when does this take place?</a:t>
            </a:r>
          </a:p>
          <a:p>
            <a:pPr marL="514350" indent="-514350">
              <a:buAutoNum type="alphaUcPeriod" startAt="4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one hears, believes, and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obeys the Gospel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514350" indent="-514350">
              <a:buAutoNum type="alphaUcPeriod" startAt="4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“We know when we have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obeyed these commands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2555783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51025-80B0-90DA-FEC2-4E94A83B1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4347BE-7D6C-8C59-E49C-BF2067D876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 startAt="8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“The Spirit can then testify along with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spirit (will, emotion, intellect)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that we have done what God has commanded of us” (page 40).</a:t>
            </a:r>
          </a:p>
          <a:p>
            <a:pPr marL="514350" indent="-514350">
              <a:buAutoNum type="alphaUcPeriod" startAt="8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 startAt="8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Ethiopian eunuch is a good example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(Acts 8:35-39)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91630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85707-0E3A-6A25-FE0A-48917F282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CB502F-24F0-7BF7-49F7-3F9417C9B4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Paul “gave us more to consider regarding the Spirit’s witness.”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“First, the Spirit witnesses to the fact that we have a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resource (Romans 8:13)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“No longer do Christians need to consider themselves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left alone in the battle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overcome the flesh.”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“Second, we have a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responsibility (Romans 8:12)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728678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9D6D6-AECC-F605-5635-8AFFFAED4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57133D-E580-9877-C0B9-0C9663351B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“While it is true that the Spirit is with us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strengthen us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it is also true that we must avail ourselves of this strength in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battling our fleshly desires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“Last, we have a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reward (Romans 8:17)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“We will experience being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joint-heirs with the Lord Jesus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(page 41).</a:t>
            </a:r>
          </a:p>
        </p:txBody>
      </p:sp>
    </p:spTree>
    <p:extLst>
      <p:ext uri="{BB962C8B-B14F-4D97-AF65-F5344CB8AC3E}">
        <p14:creationId xmlns:p14="http://schemas.microsoft.com/office/powerpoint/2010/main" val="343853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C8C54-6905-4F63-0E5A-6FD77E2F8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5D3568-4A8F-1746-3A05-9AFB3144B5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“It is a fact that no Christian will ever make it in this life, or into heaven,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without the Holy Spirit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“Paul declared to the Christians in Rome that to be without the Spirit is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be without Christ (Romans 8:9)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“We cannot live by divine standards by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means of human strength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82641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8A908D-A558-B016-C851-B4D03E0E4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77328D-7D10-53C8-B310-715F2052A7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“We need the Spirit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every hour, of every day, of every year of our lives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“There is a sense of confidence,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sense of assurance, a sense of security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that was impossible to have before His coming.”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“The Spirit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witnesses with us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“It is a witness that we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cannot do without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(page 37).</a:t>
            </a:r>
          </a:p>
        </p:txBody>
      </p:sp>
    </p:spTree>
    <p:extLst>
      <p:ext uri="{BB962C8B-B14F-4D97-AF65-F5344CB8AC3E}">
        <p14:creationId xmlns:p14="http://schemas.microsoft.com/office/powerpoint/2010/main" val="3445106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ED5A9-EBA4-64BE-D38C-58E328BFA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 Key Concepts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A26D48-BE67-348B-DBE2-93FFDB3D04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 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witness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one who can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testify in support of someone or something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spirit is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distinct from the </a:t>
            </a:r>
            <a:r>
              <a:rPr lang="en-US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Holy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Spirit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“Our spirit consists of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will, our emotions, and our intellect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Scripture uses the terms “spirit” and “soul”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a part of our being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2680191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828F7-8764-9C28-5ED1-FB7191C0F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B63EF-8FD4-FC9F-2760-69A23758FD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 startAt="5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“Both terms are used to refer to the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thinking and feeling part of us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 startAt="5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 startAt="5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“However, ‘soul’ can only mean the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individual life with a body”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(page 38).</a:t>
            </a:r>
          </a:p>
        </p:txBody>
      </p:sp>
    </p:spTree>
    <p:extLst>
      <p:ext uri="{BB962C8B-B14F-4D97-AF65-F5344CB8AC3E}">
        <p14:creationId xmlns:p14="http://schemas.microsoft.com/office/powerpoint/2010/main" val="1684819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4376FE-886B-4514-30E5-55D35EDDCC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 The Spirit Gives Witness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68665-C246-75B1-720B-F3D3DEDAA0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“It is noteworthy to consider the various thoughts Paul taught concerning the Holy Spirit when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writing to Christians in Rome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“He stated that those without the Spirit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without Jesus (Romans 8:9)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“He declared the freedom that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walking after the Spirit brings (Romans 8:2)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2876718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286B5-17D8-F7B7-516B-7C504B5C7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32201A-5DA5-E3C6-C8BC-0326991A61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“He taught that those who follow the Spirit actually fulfill the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righteous requirement of the Old Covenant law (Romans 8:4)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514350" indent="-514350">
              <a:buAutoNum type="alphaUcPeriod" startAt="4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“He also proclaimed that the body is not to be used to gratify the flesh in those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abide by the Spirit (Romans 8:10, 11)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 startAt="4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These great truths “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apply to Christians of all ages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296086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322A0-566E-B508-AF24-A9CC26D3C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B8F4C1-F48D-C217-D27A-A92BF7AFE7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 startAt="7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“The Spirit testifies to the fact that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are children of God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 startAt="7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 startAt="7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“Paul taught that the Holy Spirit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testifies along with our spirit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that we are God’s children (Romans 8:16).”</a:t>
            </a:r>
          </a:p>
          <a:p>
            <a:pPr marL="514350" indent="-514350">
              <a:buAutoNum type="alphaUcPeriod" startAt="7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 startAt="7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“This is a tremendous concept that flows along with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Old Covenant concepts of having witnesses to verify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something is true (Hebrews 10:28).”</a:t>
            </a:r>
          </a:p>
        </p:txBody>
      </p:sp>
    </p:spTree>
    <p:extLst>
      <p:ext uri="{BB962C8B-B14F-4D97-AF65-F5344CB8AC3E}">
        <p14:creationId xmlns:p14="http://schemas.microsoft.com/office/powerpoint/2010/main" val="2158676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F79F0-8616-DABA-EAA8-7CD8B8E5A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3901EA-D90B-5739-EAFE-EF08E1D026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 startAt="10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“It is one thing to make a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personal claim to be God’s child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 startAt="10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 startAt="10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“It is quite another thing to have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divine witness to the claim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  </a:t>
            </a:r>
          </a:p>
          <a:p>
            <a:pPr marL="514350" indent="-514350">
              <a:buAutoNum type="alphaUcPeriod" startAt="10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 startAt="10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“This is what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Spirit provides for us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 startAt="10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 startAt="10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“We are no longer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enemies of God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1458454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879</Words>
  <Application>Microsoft Office PowerPoint</Application>
  <PresentationFormat>Widescreen</PresentationFormat>
  <Paragraphs>94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WITNESSING WITH THE HOLY SPIRIT</vt:lpstr>
      <vt:lpstr>Introduction</vt:lpstr>
      <vt:lpstr>PowerPoint Presentation</vt:lpstr>
      <vt:lpstr>I.  Key Concepts</vt:lpstr>
      <vt:lpstr>PowerPoint Presentation</vt:lpstr>
      <vt:lpstr>II.  The Spirit Gives Witness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III.  Knowing for Sure</vt:lpstr>
      <vt:lpstr>PowerPoint Presentation</vt:lpstr>
      <vt:lpstr>PowerPoint Presentation</vt:lpstr>
      <vt:lpstr>Conclusion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WITNESSING WITH THE HOLY SPIRIT</dc:title>
  <dc:creator>Tony Ruffin</dc:creator>
  <cp:lastModifiedBy>Tony Ruffin</cp:lastModifiedBy>
  <cp:revision>1</cp:revision>
  <cp:lastPrinted>2022-12-13T16:18:28Z</cp:lastPrinted>
  <dcterms:created xsi:type="dcterms:W3CDTF">2022-12-13T15:08:46Z</dcterms:created>
  <dcterms:modified xsi:type="dcterms:W3CDTF">2022-12-13T17:14:08Z</dcterms:modified>
</cp:coreProperties>
</file>