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6935-B3EA-1B8C-C86C-009779625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6B9F75-64B4-E4F2-3A38-84F697E4B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652A8-8EBF-785B-F838-A49A476B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94CC5-D213-ABA7-14FF-9766A00E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9AB4-6308-08C5-1837-DCC49392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3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0F44-4F83-D8E4-1CF4-513CE7C3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50CC2C-CB4C-392B-570F-2536F7766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40E7F-27E7-744B-A137-50031F0C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39484-C4BC-7051-2834-067D73C0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7A500-CC14-3DB6-07C8-9D181F92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7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A79D17-CD78-3427-0CF5-21018CDB0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46514-ACBB-89DC-427A-C92EE0168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72D75-ECF7-FECB-0555-E4AB5B1B8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EC5D7-0F88-8E19-CD01-DEDDAB82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2E214-4492-906B-4C0B-58D7EB5A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B71A6-18C0-E043-44A2-59AA14AEF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D278-A240-72E4-B1C6-AC59B159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8D5BB-B889-9390-B9DF-55D207B0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B4DCD-4F0D-4060-E785-284A4F9F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9CD5-C8DC-9C98-D95C-3027750D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CB8B-7050-0F1E-6951-1B075B15F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16797-5DE0-383F-D141-17A726A88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1AB6B-7FC1-570E-8EC1-D2D9A999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ACD96-C4E6-F83C-759A-5BE552BD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47385-681B-501E-7E01-17A20A65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1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EB6D-8DAD-15B4-042F-4732C145E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A9E7-FD03-3551-81EA-4BD2A3FCB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1AC70-C13E-E6E5-435B-A3D406759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76ADF-D1C6-B9EB-764F-2CAE56F8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91E8C-463E-801E-89AC-CDE02AD0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C891D-34F3-C1CF-5863-959C160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E89A-7555-3128-BF42-2211266E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B38FD-0DCE-7BB4-3C1C-DD1E68A37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FF8F5-04BD-5710-2313-433BB6233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04216-5CB6-29B9-5012-80F7AF2FF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B89C-6CDA-E522-21D2-510913953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CEAF7-1DA0-7BC8-4A58-2E04828D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C2EFF-DD72-67D3-86AB-C230A7E2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51415-C755-A763-E91D-B73137296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0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0AD0-D96E-C9E4-27FD-3F616FA5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A01DE-5742-D9DA-5D2D-258C1BC0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A3747-689F-6620-F0EC-818ADA27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426E6-82DD-42D7-D333-3F839ADF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9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4F892-C974-DBE8-5CEF-E8846487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D857EC-BA61-0429-581B-5E1B1674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B6D95-B04B-46B9-738E-AB9686AA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9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62292-C350-895D-D906-F046EAFD2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BEA9E-85C5-BA24-F3FB-9776504BA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952D0-F376-DF9C-74B1-BBBC693C2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156AF-1FC6-3EFF-28B8-D8EED3A3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D7F61-7D18-ACE1-6FE5-863E699D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B081A-6E93-FE1A-6CBC-109B8056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2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9FBA-C000-DC66-7137-2237E4AC5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0A89D-727E-1C4F-B95F-F35DB0C81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AA7D7-93E5-B127-F9D7-F74F50082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59A68-9AC5-3713-E1AA-E12342E20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FD9DB-4826-692E-EF9C-1BA185847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96555-5EC6-B633-7231-BB4B835B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9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32C95-AA0C-699E-410A-716F04C8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02BC-0CCB-B5E5-C506-F35BF0766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947E-6365-7E16-366E-C9FBF6829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837D8-D2E1-47F4-BAC8-6475989E847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B0645-B9CE-240C-176E-311F930BD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D9D59-8771-D0E9-C713-CDC40CC22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38C9-F994-4281-9F17-CDBF61733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2D8A-249E-1176-54E7-F9D43CF7BC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WITNESSING WITH THE HOLY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720AF-0E82-A476-77C5-C56127E43B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6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8:15-16)</a:t>
            </a:r>
          </a:p>
        </p:txBody>
      </p:sp>
    </p:spTree>
    <p:extLst>
      <p:ext uri="{BB962C8B-B14F-4D97-AF65-F5344CB8AC3E}">
        <p14:creationId xmlns:p14="http://schemas.microsoft.com/office/powerpoint/2010/main" val="119079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23590-8316-D900-A3AD-BCFDCAD4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DAB5-4D70-1983-0FF4-47A6148FB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children of God in Christ and through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matchless sacrifice for our salvation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call to the Father with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endearing term—‘Daddy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.’”</a:t>
            </a:r>
          </a:p>
          <a:p>
            <a:pPr marL="514350" indent="-514350">
              <a:buAutoNum type="alphaUcPeriod" startAt="1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a foreign concept this was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under the Old Covenant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3578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80260-966B-5681-FE1A-EEA7341B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549F-37D4-9BAA-A607-E3047155B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 startAt="1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blessing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must never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for granted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attacks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“sense of worthiness to be called God’s children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devil stirs up “disturbing thoughts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 and lapses into sin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308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D404D-FC4F-83E3-07C5-53162AD9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1AAE5-5F0F-89C4-2732-6079AB4CC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2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remember that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sonship (inclusive of male and female)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something that we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earned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a gift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through Christ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better to take our failures to our Father, confess them,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His promise to forgive and cleanse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39).</a:t>
            </a:r>
          </a:p>
        </p:txBody>
      </p:sp>
    </p:spTree>
    <p:extLst>
      <p:ext uri="{BB962C8B-B14F-4D97-AF65-F5344CB8AC3E}">
        <p14:creationId xmlns:p14="http://schemas.microsoft.com/office/powerpoint/2010/main" val="4786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97706-9E4F-6F3D-304B-90A813F0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Knowing for 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DCB3A-5ED0-F109-6C1C-183A0661E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“Paul’s statement about the Spirit’s witness to our identity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powerfully encouraging (Romans 8:16)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Paul “knew of the possibility of some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their status before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“Thankfully,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joint testimony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reassure us.”</a:t>
            </a:r>
          </a:p>
        </p:txBody>
      </p:sp>
    </p:spTree>
    <p:extLst>
      <p:ext uri="{BB962C8B-B14F-4D97-AF65-F5344CB8AC3E}">
        <p14:creationId xmlns:p14="http://schemas.microsoft.com/office/powerpoint/2010/main" val="259786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ED12-6480-7DD7-C8C4-127E0251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4762A-650E-B0FE-0E0B-39714DD7B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know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sure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we are God’s children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Holy Spirit testifies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this face with our spirit.”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and when does this take place?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one hears, believes,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obeys the Gospel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know when we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obeyed these commands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5578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51025-80B0-90DA-FEC2-4E94A83B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347BE-7D6C-8C59-E49C-BF2067D8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 can then testify along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spirit (will, emotion, intellect)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we have done what God has commanded of us” (page 40).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Ethiopian eunuch is a good example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(Acts 8:35-39)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63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5707-0E3A-6A25-FE0A-48917F28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B502F-24F0-7BF7-49F7-3F9417C9B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“gave us more to consider regarding the Spirit’s witness.”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“First, the Spirit witnesses to the fact that we have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resource (Romans 8:13)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longer do Christians need to consider themselves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 alone in the battle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overcome the flesh.”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“Second, we have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responsibility (Romans 8:12)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2867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D6D6-AECC-F605-5635-8AFFFAED4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7133D-E580-9877-C0B9-0C9663351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it is true that the Spirit is with 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strengthen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 is also true that we must avail ourselves of this strength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battling our fleshly desires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“Last, we have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reward (Romans 8:17)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will experience being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joint-heirs with the Lord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41).</a:t>
            </a:r>
          </a:p>
        </p:txBody>
      </p:sp>
    </p:spTree>
    <p:extLst>
      <p:ext uri="{BB962C8B-B14F-4D97-AF65-F5344CB8AC3E}">
        <p14:creationId xmlns:p14="http://schemas.microsoft.com/office/powerpoint/2010/main" val="34385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C8C54-6905-4F63-0E5A-6FD77E2F8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D3568-4A8F-1746-3A05-9AFB3144B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a fact that no Christian will ever make it in this life, or into heaven,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 declared to the Christians in Rome that to be without the Spirit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without Christ (Romans 8:9)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cannot live by divine standards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of human strength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264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908D-A558-B016-C851-B4D03E0E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7328D-7D10-53C8-B310-715F2052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need the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hour, of every day, of every year of our lives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is a sense of confidence,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sense of assurance, a sense of security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was impossible to have before His coming.”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witnesses with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a witness that we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 do without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37).</a:t>
            </a:r>
          </a:p>
        </p:txBody>
      </p:sp>
    </p:spTree>
    <p:extLst>
      <p:ext uri="{BB962C8B-B14F-4D97-AF65-F5344CB8AC3E}">
        <p14:creationId xmlns:p14="http://schemas.microsoft.com/office/powerpoint/2010/main" val="344510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D5A9-EBA4-64BE-D38C-58E328BF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6D48-BE67-348B-DBE2-93FFDB3D0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one who can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testify in support of someone or something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 from the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spirit consists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will, our emotions, and our intellect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uses the terms “spirit” and “soul”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part of our being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801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28F7-8764-9C28-5ED1-FB7191C0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B63EF-8FD4-FC9F-2760-69A23758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“Both terms are used to refer to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thinking and feeling part of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‘soul’ can only mean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life with a body”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(page 38).</a:t>
            </a:r>
          </a:p>
        </p:txBody>
      </p:sp>
    </p:spTree>
    <p:extLst>
      <p:ext uri="{BB962C8B-B14F-4D97-AF65-F5344CB8AC3E}">
        <p14:creationId xmlns:p14="http://schemas.microsoft.com/office/powerpoint/2010/main" val="168481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76FE-886B-4514-30E5-55D35EDDC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The Spirit Gives Witness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68665-C246-75B1-720B-F3D3DEDAA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noteworthy to consider the various thoughts Paul taught concerning the Holy Spirit when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to Christians in Rome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stated that those without the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without Jesus (Romans 8:9)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declared the freedom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walking after the Spirit brings (Romans 8:2)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8767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86B5-17D8-F7B7-516B-7C504B5C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2201A-5DA5-E3C6-C8BC-0326991A6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taught that those who follow the Spirit actually fulfill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 requirement of the Old Covenant law (Romans 8:4)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also proclaimed that the body is not to be used to gratify the flesh in those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abide by the Spirit (Romans 8:10, 11)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great truths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to Christians of all ages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9608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22A0-566E-B508-AF24-A9CC26D3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8F4C1-F48D-C217-D27A-A92BF7AFE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 testifies to the fact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children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 taught that the Holy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testifies along with our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we are God’s children (Romans 8:16).”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is a tremendous concept that flows along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Covenant concepts of having witnesses to verify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something is true (Hebrews 10:28).”</a:t>
            </a:r>
          </a:p>
        </p:txBody>
      </p:sp>
    </p:spTree>
    <p:extLst>
      <p:ext uri="{BB962C8B-B14F-4D97-AF65-F5344CB8AC3E}">
        <p14:creationId xmlns:p14="http://schemas.microsoft.com/office/powerpoint/2010/main" val="21586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79F0-8616-DABA-EAA8-7CD8B8E5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901EA-D90B-5739-EAFE-EF08E1D02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one thing to make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claim to be God’s child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quite another thing to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witness to the claim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</a:p>
          <a:p>
            <a:pPr marL="514350" indent="-514350">
              <a:buAutoNum type="alphaUcPeriod" startAt="1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is what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provides for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no longer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enemies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5845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879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WITNESSING WITH THE HOLY SPIRIT</vt:lpstr>
      <vt:lpstr>Introduction</vt:lpstr>
      <vt:lpstr>PowerPoint Presentation</vt:lpstr>
      <vt:lpstr>I.  Key Concepts</vt:lpstr>
      <vt:lpstr>PowerPoint Presentation</vt:lpstr>
      <vt:lpstr>II.  The Spirit Gives Witness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 Knowing for Sure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WITH THE HOLY SPIRIT</dc:title>
  <dc:creator>Tony Ruffin</dc:creator>
  <cp:lastModifiedBy>Tony Ruffin</cp:lastModifiedBy>
  <cp:revision>1</cp:revision>
  <cp:lastPrinted>2022-12-13T16:18:28Z</cp:lastPrinted>
  <dcterms:created xsi:type="dcterms:W3CDTF">2022-12-13T15:08:46Z</dcterms:created>
  <dcterms:modified xsi:type="dcterms:W3CDTF">2022-12-13T17:14:08Z</dcterms:modified>
</cp:coreProperties>
</file>