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5382D-AF5D-4934-F90E-8C82D474F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EDDB02-632C-0870-DE8A-AF21A6D18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A0E82-C5C0-6ABE-4634-967310F3B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0EE3F-0430-6699-81FC-C425D41D0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632DD-D56F-E456-6C6A-397EE6629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0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BF974-EB81-7E58-65E1-DB0D17572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3AEF30-8614-9CF1-4E93-9A70821F5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DA16A-0397-FDFC-075E-0F7661C7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0DD56-F7E5-C89A-6E52-D96DDE75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8B862-C60C-DD3A-2EF9-1867E738B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7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6B5E19-E66E-07BC-C695-2F8C3EAB40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564E86-B1CB-9A76-CE8F-694931683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9543E-9AF2-4052-C578-C4EE6915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E159B-87A1-40EB-2160-A561C7F2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647DA-5B91-FDB8-357C-E12DA1DB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9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1A503-4073-BDF2-F05C-05E668FA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32BF-E380-E5F1-B739-4113F6980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9B5D5-7CFD-0577-42DA-BA4F35B0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40684-FA98-A394-A462-36A6A36D9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0D3AD-DB80-E550-9A24-AD6305076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3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A9BBC-0637-A681-00FF-91DCA572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987DE-FA1C-85A4-ABFE-DBD689633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41564-67EA-B434-5A53-A8235EE0B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BC3B7-D72B-39B7-559A-F33F4481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67658-FAB0-6250-4476-72155BC2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A3DF-3A5C-1B86-7716-103BA5A4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7AF0A-3053-9C95-DF9E-FBDB7B5EA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0C37C-09C5-807B-6A14-4ED9FB169A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726C8-257B-5DDF-F3CC-E79C034AB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E1DD4-596A-6B6F-0706-0F63C2D72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974FA-2C6D-B2F6-7400-E0DFFF39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9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08A3-71E8-87B1-1386-7A2272280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F5124-3774-AE85-EF3E-C9DB88D36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8609E-0031-CB61-0CA1-F82EC3A41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3033DA-1A75-8DFA-816B-429E7637AE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668A35-6944-4F2D-2AC7-B526208CF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DA4D9D-3BDC-132E-25D3-9696D42C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487BA8-77D7-F9C7-2DD2-96FB6CCC1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71558F-F200-A405-7224-79D55BF3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9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A87DD-A2F3-C7D9-B30F-2B60E5D70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412F40-85CC-DA01-AF1A-AF601974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E290-6B4F-6808-A453-A6811395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452D7-9676-F957-AD74-CDF2D2E7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9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73E96E-8738-5FF4-85B7-2E70FEC34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08DC02-6558-58ED-A1C3-E21A14917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9130C-7E65-FE7B-6DDC-45AB089C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5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3F322-E2A0-D4C8-014F-E6C36C5E2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CCC48-D083-E133-4069-FE6A6FF3D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BF820C-1B5E-8332-109B-77CBDB7A5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6E082-A0D5-ECC0-BECA-550835B6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30588-C4E1-B653-D5D7-C7F1FAA25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E9D61-E320-793E-94D1-E8B93123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728E2-6A40-CB1F-F880-030C1AFF4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8402F-E09D-DFF1-09B4-C4ABC6EA7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4EC6DF-0F52-92D8-250F-43AEF61DF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76B8C-9447-244E-4D98-0D9806DBA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DC273-215F-F592-5D1D-7C40FA270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CFDCD-EA75-C90F-87B8-193A7BF3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0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C8F62A-16A9-E22F-4140-F1993A15F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54682-315B-ADD7-63B5-7C0CFF83D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0BF30-03D8-C0C4-24F4-D1196FEFF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095E8-099B-4761-8E23-B32C522695D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2BFAC-FBC2-8D28-7500-193A08D81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00A79-CFAE-F51C-371B-4729F9162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7EC2A-A3C3-4C5A-B4C8-701DBA607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98A26-4153-CBD1-E7DB-C06054193C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EMPOWERED BY THE HOLY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EA98C-67C8-6BCF-1AF5-7BE305D988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7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(Ephesians 6:10-18; Isaiah 40:27-31)</a:t>
            </a:r>
          </a:p>
        </p:txBody>
      </p:sp>
    </p:spTree>
    <p:extLst>
      <p:ext uri="{BB962C8B-B14F-4D97-AF65-F5344CB8AC3E}">
        <p14:creationId xmlns:p14="http://schemas.microsoft.com/office/powerpoint/2010/main" val="3749660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7AB6-24D0-5377-355A-C0E0C34A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3423C-1421-5001-8E48-1DEE4586F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active role is to allow ourselves to receive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strength that the Spirit provides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passive role is the actual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receiving of this strength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cannot experience the active work of the Spirit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personal, deliberate action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God give us “strength-receiving avenues”?</a:t>
            </a:r>
          </a:p>
        </p:txBody>
      </p:sp>
    </p:spTree>
    <p:extLst>
      <p:ext uri="{BB962C8B-B14F-4D97-AF65-F5344CB8AC3E}">
        <p14:creationId xmlns:p14="http://schemas.microsoft.com/office/powerpoint/2010/main" val="425938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A6623-F3A9-CEFC-6C9A-7A3E7EBA0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8346A-E271-F9C5-BEAF-D836C1AC9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“One such avenue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8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“Prayer is our opportunity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commune with the Lord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share the deep concerns of our hearts.”</a:t>
            </a:r>
          </a:p>
          <a:p>
            <a:pPr marL="514350" indent="-514350">
              <a:buAutoNum type="alphaUcPeriod" startAt="8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“Everything is bare and before the Lord, and we are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wise to be open and transparent in our prayer time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05657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43026-39FC-EAAF-8239-691AE81DB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0ED02-4F21-D31D-EDAF-6895480CF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11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“Another avenue for the Spirit’s strengthening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study and meditation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1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1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example, we can study by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or by subject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1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1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 worship and fellowship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 another “avenue that God uses to impart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 through 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11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D06F7-56D8-A36F-87DE-27DE542C1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C25D9-CEEB-392F-A816-AD1937336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1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“When we come together for corporate worship, we are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open to the Spirit’s strengthening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noteworthy that Paul charged Christians to be strong—and then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put on armor (Ephesians 6:10-18)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important to recognize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weaponry without inner strength or courage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of little use” (page 47).</a:t>
            </a:r>
          </a:p>
        </p:txBody>
      </p:sp>
    </p:spTree>
    <p:extLst>
      <p:ext uri="{BB962C8B-B14F-4D97-AF65-F5344CB8AC3E}">
        <p14:creationId xmlns:p14="http://schemas.microsoft.com/office/powerpoint/2010/main" val="221801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0856F-1979-EA97-E7B2-FF2100932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Conclusion: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Moving Our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Mountains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F002D-1357-A9CA-FC48-62B2CA5E2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“Jesus, in providing a strong lesson, spoke of being able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 mountains (Matthew 17:20)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Holy Spirit gives us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empowerment we need to experience a sustained faith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midst of the tallest mountains.”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“gives us authority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 our mountains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47).</a:t>
            </a:r>
          </a:p>
        </p:txBody>
      </p:sp>
    </p:spTree>
    <p:extLst>
      <p:ext uri="{BB962C8B-B14F-4D97-AF65-F5344CB8AC3E}">
        <p14:creationId xmlns:p14="http://schemas.microsoft.com/office/powerpoint/2010/main" val="8663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8ADC-8BE4-B19D-7701-0792039C7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7405E-7421-0FE1-5969-D81462FD3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“Christian living is both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privilege and a responsibility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privilege is found in recognizing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 graciously granted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us in Christ Jesus.”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could have been left to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 eternal condemnation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is to be praised for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offering us divine pardon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25099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DBE19-D02C-B023-3C57-1753E76A1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13193-9C49-3A17-7019-FAAED1043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responsibility is the need to live a God-honoring life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anticipation of the return of Jesus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this grave responsibility that poses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tremendous challenge to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Holy Spirit has been given to us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enable us to honor our new responsibility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43).</a:t>
            </a:r>
          </a:p>
        </p:txBody>
      </p:sp>
    </p:spTree>
    <p:extLst>
      <p:ext uri="{BB962C8B-B14F-4D97-AF65-F5344CB8AC3E}">
        <p14:creationId xmlns:p14="http://schemas.microsoft.com/office/powerpoint/2010/main" val="59772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4B181-A497-97A3-9A1C-4CFBFC878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4FD8A-CD51-7263-EB0C-37422F1D9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‘empower’ connotes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giving of power or of authority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“Strength connotes the capacity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act or to produce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grammatical construction Paul used in the charge to be strong in the Lord (Ephesians 6:10) conveys the thought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allowing the Lord to strengthen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91301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EDDD1-222C-15E6-DA69-B95955E05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EC27D-7E0A-1CEF-A6AD-DCD8E844C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must remember that the Father, the Son, and the Spirit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in unison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Spirit has been given to us and works with us as we continue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 in this world”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(page 44).</a:t>
            </a:r>
          </a:p>
        </p:txBody>
      </p:sp>
    </p:spTree>
    <p:extLst>
      <p:ext uri="{BB962C8B-B14F-4D97-AF65-F5344CB8AC3E}">
        <p14:creationId xmlns:p14="http://schemas.microsoft.com/office/powerpoint/2010/main" val="256411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3E93B-B2A6-EDEF-B6EA-5BD6F1A8F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Strength-Sapping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DDFF2-6050-FFF8-F942-62C20A045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Christian life is fraught with challenges that potentially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drain our spiritual and even physical vigor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“Interestingly enough, when we are spiritually drained,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lethargy is a manifestation of that reality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Isaiah’s day, Israel became spiritually weak for two reasons. </a:t>
            </a:r>
          </a:p>
        </p:txBody>
      </p:sp>
    </p:spTree>
    <p:extLst>
      <p:ext uri="{BB962C8B-B14F-4D97-AF65-F5344CB8AC3E}">
        <p14:creationId xmlns:p14="http://schemas.microsoft.com/office/powerpoint/2010/main" val="363922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4CAE4-A0E7-CD7E-33E1-AF637E5B3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AC3E2-F18F-DC89-E675-5C37B9462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“First, there was the sense of being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beaten down by life’s experiences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nation of Assyria had taken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people captive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the people were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facing the hardships of exile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“Like them, our strength can be drained by troubling experiences 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family, finances, employment, and health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—just to mention a few.”</a:t>
            </a:r>
          </a:p>
        </p:txBody>
      </p:sp>
    </p:spTree>
    <p:extLst>
      <p:ext uri="{BB962C8B-B14F-4D97-AF65-F5344CB8AC3E}">
        <p14:creationId xmlns:p14="http://schemas.microsoft.com/office/powerpoint/2010/main" val="424711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79043-02DE-8B1D-66E3-332F0F7D1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102A9-02F3-4945-C498-99996E6A2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“Second, God’s people began to lose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sight of their Lord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the mix of everyday life we can find ourselves losing sight of God, and subsequently,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losing our spiritual vigor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 never enjoy sustained spiritual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 and vitality without 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45).</a:t>
            </a:r>
          </a:p>
        </p:txBody>
      </p:sp>
    </p:spTree>
    <p:extLst>
      <p:ext uri="{BB962C8B-B14F-4D97-AF65-F5344CB8AC3E}">
        <p14:creationId xmlns:p14="http://schemas.microsoft.com/office/powerpoint/2010/main" val="319914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18DB6-71E1-E8BD-2D2B-0A2A61F87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Experiencing the Spirit’s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EA2AF-B544-9F70-E45F-1C60750CA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“Paul’s teaching reveals that our source of strength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overcoming the desires of the flesh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maintaining our walk with the Lord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(Romans 8:12-13; Galatians 5:16).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changed to be strong in the Lord, yet it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who provides the strength (Ephesians 6:10)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play both 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active and a passive role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this experience of becoming and remaining strong.”</a:t>
            </a:r>
          </a:p>
        </p:txBody>
      </p:sp>
    </p:spTree>
    <p:extLst>
      <p:ext uri="{BB962C8B-B14F-4D97-AF65-F5344CB8AC3E}">
        <p14:creationId xmlns:p14="http://schemas.microsoft.com/office/powerpoint/2010/main" val="337070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753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EMPOWERED BY THE HOLY SPIRIT</vt:lpstr>
      <vt:lpstr>Introduction</vt:lpstr>
      <vt:lpstr>PowerPoint Presentation</vt:lpstr>
      <vt:lpstr>I.  Key Concepts</vt:lpstr>
      <vt:lpstr>PowerPoint Presentation</vt:lpstr>
      <vt:lpstr>II.  Strength-Sapping Experiences</vt:lpstr>
      <vt:lpstr>PowerPoint Presentation</vt:lpstr>
      <vt:lpstr>PowerPoint Presentation</vt:lpstr>
      <vt:lpstr>III.  Experiencing the Spirit’s Power</vt:lpstr>
      <vt:lpstr>PowerPoint Presentation</vt:lpstr>
      <vt:lpstr>PowerPoint Presentation</vt:lpstr>
      <vt:lpstr>PowerPoint Presentation</vt:lpstr>
      <vt:lpstr>PowerPoint Presentation</vt:lpstr>
      <vt:lpstr>Conclusion: Moving Our Mountains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EMPOWERED BY THE HOLY SPIRIT</dc:title>
  <dc:creator>Tony Ruffin</dc:creator>
  <cp:lastModifiedBy>Tony Ruffin</cp:lastModifiedBy>
  <cp:revision>2</cp:revision>
  <cp:lastPrinted>2022-12-26T17:44:01Z</cp:lastPrinted>
  <dcterms:created xsi:type="dcterms:W3CDTF">2022-12-26T16:54:48Z</dcterms:created>
  <dcterms:modified xsi:type="dcterms:W3CDTF">2023-02-07T18:50:30Z</dcterms:modified>
</cp:coreProperties>
</file>