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6633F-F4AA-F2DC-1E1D-E4B7EBD0C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BCC57-5AFE-AA58-1CBA-C1AEF804D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D3DB-366D-929F-602D-0BAF1862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7F2CD-721F-4043-80A9-4F522293E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27E4F-98F6-C699-C775-C541DE55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9894E-515B-2A0D-3F19-5AE2DB40E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6092D-DA07-8F10-2D77-7592CC7E5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C0459-E0C6-1937-57CF-0AC1FA4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B2AE-3F84-768A-2605-43572128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CB54-5221-A645-393A-A26AF7DB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1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8FB220-ADBB-01B7-7270-AF5E7F71D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B8868-E287-5184-A8B8-17A72D105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29FC0-9A48-2FD1-2B8B-45E02D88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FF1A5-82FC-88B5-14F5-526BDFC9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6B72B-1176-61B4-4A01-99303866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5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62A1-A733-D549-E1DB-CD152862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1DF91-9BEE-7670-3B39-F88AD0DED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0AB70-0C52-2A70-A328-306FD183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59DCE-46AC-0064-4D18-A2C9CA6F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3654A-6CD4-3038-AE3F-8A47AC61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2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8206-4E5C-95CD-5DAC-C2FC8636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1F1C4-EBF1-0AC0-0AE9-C4BC2E0C4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9FA17-253C-EF41-E4B6-223AF105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29100-B6EF-1687-F644-1F812999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D805C-5913-9446-60B0-8CF13BF2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00D9-4B09-AB8D-A356-11BBEC78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06B90-2242-955D-52F8-7D225448D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19107-91CD-BBC2-7172-2DFFD32A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66135-C641-3ADD-E302-0CA645AA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28C18-D2F2-3B3B-86C0-2B27A834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4E06A-F9A0-F9F8-2CEB-CECAD1F2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8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32BF7-1DC5-6C87-C3FA-B78F0C1C7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51EAC-ECA3-1222-0D33-E339078CA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00903-83B5-6CD7-C8B0-A30896CB3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ECE78-2CFD-36A0-0EFE-9637649EA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35A68B-9AA4-C72A-D67F-4ED343C61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BBE65-F239-8824-6C53-C6201CB3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E145F-1A77-580E-4ADD-6F857DC8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27C3E-7158-D5F3-7B5C-31BC5980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7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F9693-936B-38EB-D9FA-F871CD47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AEF7B-4F45-4EFD-1CE9-C3DCBFCB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BC6C9-D2DC-11F9-FDD0-6D3EC208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0A61B-FA63-A871-5F4E-60D03188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6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254330-4441-1B74-2C21-DE750EEDA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A4CD9-E90A-BA89-4E02-CDD6D829D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74463-8E2F-0B5D-0793-D62C2ED3A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6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14CA-93F6-5294-76C7-B13DEC07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80CA9-CC8A-64D3-2E99-04A2DB3A7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6F0846-6C0C-E2C8-896F-574DDA84C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7737D-BAA7-4204-0C8D-12A9C254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1CF13-B539-CEBA-A51A-C6154210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0417D-0356-313B-6483-66DF952C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6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6BBE-566F-AD9E-D5EB-22C6747BB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9EDAB-4B7B-BA3D-3689-DF8F04635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81220-DF6B-8392-D3D2-1550DB5EC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98232-7197-88D1-091F-A5AF85BC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C4B88-BA0F-776C-5BB8-6A5DE6D5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CACDD-AE7C-16BD-A00B-AF2AED9E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3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9B325-28F1-AE60-029F-75C887E70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644F0-95B9-C3D7-FC53-75DF8C00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5CC2C-F7D9-2EFE-D579-78F6F25AA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AB8A-7797-4D5D-AF16-F9CFD9D4CE4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24BC-B197-633E-6D6E-2AEE3B8DB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43F24-581B-BA19-1502-007BA8CED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0B04F-DDFE-41C4-B0F1-B6063628E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F1FB-44B7-82E7-869B-4C9FDE29D7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GRIEVING THE HOLY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BBB02-0DA7-5C1D-BDC1-D61D0B1AF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10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(Ephesians 4:30)</a:t>
            </a:r>
          </a:p>
        </p:txBody>
      </p:sp>
    </p:spTree>
    <p:extLst>
      <p:ext uri="{BB962C8B-B14F-4D97-AF65-F5344CB8AC3E}">
        <p14:creationId xmlns:p14="http://schemas.microsoft.com/office/powerpoint/2010/main" val="410682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A380-F491-75B7-B4BC-08DB19B7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D0515-EBB8-7175-B102-DFA6CAE6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sin we commit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grievous to the Spirit.”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are truly sensitive about our relationship with the Lord, our sinful act will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grieve us as well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“Love will not seek to bring harm to another—especially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continuous, repeated harm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“Such should be our heart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toward the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0319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F4989-A2AB-87C6-B697-0F68ACE9B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The Spirit and Body-Life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5932-EE86-F44F-4DF9-F7BDBC8D5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 began this section of his letter by addressing the intended impact of God’s gracious acts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 our body/church life (Ephesians 4:1-6)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encouraged: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45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08E43-1485-0BBC-6B6B-F2C56633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C392-54A0-1871-1FC9-0A81C186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		4.  </a:t>
            </a:r>
            <a:r>
              <a:rPr lang="en-US" b="1" u="sng" dirty="0"/>
              <a:t>forbearance with love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AutoNum type="alphaUcPeriod" startAt="3"/>
            </a:pPr>
            <a:r>
              <a:rPr lang="en-US" b="1" dirty="0"/>
              <a:t>Paul spoke against:</a:t>
            </a:r>
          </a:p>
          <a:p>
            <a:pPr marL="514350" indent="-514350">
              <a:buAutoNum type="alphaUcPeriod" startAt="3"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		1.  </a:t>
            </a:r>
            <a:r>
              <a:rPr lang="en-US" b="1" u="sng" dirty="0"/>
              <a:t>lying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		2.  </a:t>
            </a:r>
            <a:r>
              <a:rPr lang="en-US" b="1" u="sng" dirty="0"/>
              <a:t>anger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		3.  </a:t>
            </a:r>
            <a:r>
              <a:rPr lang="en-US" b="1" u="sng" dirty="0"/>
              <a:t>stealing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		4.  </a:t>
            </a:r>
            <a:r>
              <a:rPr lang="en-US" b="1" u="sng" dirty="0"/>
              <a:t>corrupt language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414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409E-3493-A27B-511C-2EEBD5C5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E6B-902C-33F3-3659-D062684B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“Each of these negatives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distresses the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“vexed in that these behaviors work against the very relational and organizational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oneness that He works to create (Ephesians 4:3)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507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6FCB8-A738-ECF9-36D5-226FCD72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C415-5778-5891-9D9D-71D51C83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“distressed by whatever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unholy, particularly among God’s people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all of Paul’s admonitions deserve our attention, it is particularly interesting to note that grieving the Spirit is mentioned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immediately after corrupt words (Ephesians 4:29)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words can cause more damage than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deeds, especially in the context of body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4581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9665E-9DCC-3CB8-47EA-23ED8514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A36B3-790E-F79C-013B-CDEDA3730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“Any words that do not serve the purpose of building up one another can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categorized as corrupt words (Ephesians 4:29).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must not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avoid using language that’s offensive to other people, but also language that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offensive to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65).</a:t>
            </a:r>
          </a:p>
        </p:txBody>
      </p:sp>
    </p:spTree>
    <p:extLst>
      <p:ext uri="{BB962C8B-B14F-4D97-AF65-F5344CB8AC3E}">
        <p14:creationId xmlns:p14="http://schemas.microsoft.com/office/powerpoint/2010/main" val="114228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60C5-0D30-CFEA-2E9D-E85303A46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50CDD-B858-2E2B-9AB9-3770E65DA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“works so wonderfully on our behalf—bringing us to the place of enjoying the full experience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at the return of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Father has provided what we need in this life to relish a taste of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eternal joy that is to come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has “come to work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conjunction with our will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2151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3B6C-59C5-5EC8-EF61-91840491D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73B8C-917B-738A-5BCC-915F0A0A4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are to experience what the Father has for us in this life and in the life to come, we must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continuously work with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3138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25E7-CBEB-14FA-9651-58C412A4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70635-1221-A18F-FBD2-F30C9804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‘grieve’ is to cause someone to experience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mental or emotional distress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“Related ideas include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vexing, irritating, offending, and insulting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use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anthropopathy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 ascribe human passions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(anger, love, grieving, etc.)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God” (page 62).</a:t>
            </a:r>
          </a:p>
        </p:txBody>
      </p:sp>
    </p:spTree>
    <p:extLst>
      <p:ext uri="{BB962C8B-B14F-4D97-AF65-F5344CB8AC3E}">
        <p14:creationId xmlns:p14="http://schemas.microsoft.com/office/powerpoint/2010/main" val="400682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8142-AD6F-1E22-109F-31D11CB88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Allowing God to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FBBCB-B41F-9BFA-0E61-46859097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seems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sacrilegious to think that man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a degree of power in God’s plan.”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“Yet, God has given humanity free will, which is also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freedom to reject God’s will (Genesis 2:15-17)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“…we are free to reject God’s will  because we have been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allowed to do so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8223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A3B9-44D1-9C87-0D54-97B1A8DB1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42C08-4B42-297F-90E6-A1A46A37C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“has been sent to indwell us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sanctification and our deliverance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the domination of our flesh.”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resistance to the work of the Spirit in our lives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vex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that the Father’s purposes for 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retarded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the result is a life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 and irritation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6227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100E-04A0-E6F2-D268-DD2C5F69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3031-DDD9-87D9-E347-73129230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 “In vexing the Spirit,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vexing ourselves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62).</a:t>
            </a:r>
          </a:p>
        </p:txBody>
      </p:sp>
    </p:spTree>
    <p:extLst>
      <p:ext uri="{BB962C8B-B14F-4D97-AF65-F5344CB8AC3E}">
        <p14:creationId xmlns:p14="http://schemas.microsoft.com/office/powerpoint/2010/main" val="296502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E54A-D396-4F7C-DCA9-B477224B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Grieving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8930-D29F-67C2-1DE7-88F455A6D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“Terms such as grieving (the Holy Spirit) reveal that the Spirit is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 of the Godhead capable of ‘feeling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wants a relationship with us and is grieved when we only want to act in ways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keep the peace (Matthew 15:7-9)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wants us to think about the consequences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course of action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881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4F4D1-840F-FFFE-01CB-1EC4836C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E3523-0D93-4C51-5EE4-5072215D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“Thoughts, words, and deeds have an impact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others and on the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“Of course, the shame and embarrassment cannot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affixed to God.  He is holy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“Paul’s command not to grieve the Spirit is focused 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repeated, continuous actions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5123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GRIEVING THE HOLY SPIRIT</vt:lpstr>
      <vt:lpstr>Introduction</vt:lpstr>
      <vt:lpstr>PowerPoint Presentation</vt:lpstr>
      <vt:lpstr>I.  Key Concepts</vt:lpstr>
      <vt:lpstr>II.  Allowing God to Work</vt:lpstr>
      <vt:lpstr>PowerPoint Presentation</vt:lpstr>
      <vt:lpstr>PowerPoint Presentation</vt:lpstr>
      <vt:lpstr>III.  Grieving the Spirit</vt:lpstr>
      <vt:lpstr>PowerPoint Presentation</vt:lpstr>
      <vt:lpstr>PowerPoint Presentation</vt:lpstr>
      <vt:lpstr>IV.  The Spirit and Body-Life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GRIEVING THE HOLY SPIRIT</dc:title>
  <dc:creator>Tony Ruffin</dc:creator>
  <cp:lastModifiedBy>Tony Ruffin</cp:lastModifiedBy>
  <cp:revision>1</cp:revision>
  <cp:lastPrinted>2023-03-30T19:11:57Z</cp:lastPrinted>
  <dcterms:created xsi:type="dcterms:W3CDTF">2023-03-30T18:28:38Z</dcterms:created>
  <dcterms:modified xsi:type="dcterms:W3CDTF">2023-04-19T14:11:08Z</dcterms:modified>
</cp:coreProperties>
</file>