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8D71-0B7C-8B5E-ECD2-0DDB3A873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B8C37-2378-7DEE-0718-3E3832CD8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2EA36-5ECD-68D6-5E8A-CAFD837A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E249A-4209-0FE3-65D5-DB28380E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989F6-E1E8-8C11-491C-222ACF1C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3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B0E4-0BF1-2FF5-DAC6-7B611521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4157C-C20D-BD84-8424-612267E94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805D-CD95-E1FF-45AC-A87595DE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D2469-3509-FD17-94AB-463F56C5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EB06C-D5D5-61D9-D03E-8A3B1389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6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7F034-FC73-7DEE-BC7D-452EFF37D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84BE5-4CEF-3A7B-B2EF-15A206ED8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6E727-813F-FBD1-53E2-B474D1EF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599BA-64FC-DB83-996E-144C1AA9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D284-185D-FF57-66B5-C5C701DD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7521-28BE-3C55-6123-0D44C60F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E31F7-982A-1921-9CDB-C3199AD1D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40951-0B79-F70C-8AF1-85D012D3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FE42-65CD-56F0-8650-E98795C4A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EB5E7-31C8-DCB3-AD9E-DEBFD69E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2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3C172-26C5-7953-EBD6-B65269ED0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12485-CC99-D63A-58DB-1D478FE9D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73C3D-BE7A-E1C8-5F39-3AF58CDB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10906-5F06-5E3B-D258-C2CBE094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83A12-5048-9F5B-E4D2-108E26BE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9CE44-58AA-E356-B6F8-F0F18D65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23860-92B6-5062-8D03-F15D07EE4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5C63F-B457-7F01-5FFF-1DF361464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57BEC-CD5E-15A1-BA71-2388BD6F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F1ACF-6650-C6A6-6D1B-2E5C2734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4586D-F55C-C5BD-AA88-D393D77B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1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E136-BEB4-3044-E678-6394B25BD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7D713-B0BE-B555-3A3B-692AD266B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F1C8D-EA4A-1EC2-B53E-8DF6FD8D3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4D3C75-4B6A-73AC-089E-C69EDE76A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FF65DC-FA85-23A4-6BC2-C59A07051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148685-0FDB-3BA7-016C-F47ADDF5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696B6-9437-6E70-C322-FE79C1FA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74F8BE-CB51-C220-2229-416CFBE2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0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F550-D0CF-6BA2-90BB-43A132A6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97997-58FB-BF8B-AB04-D9C8AB47A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ED3B0-239E-905E-CEF0-8D274E1C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0D674-5D48-F6EC-8683-EE056372F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2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306CC-A700-E306-EB3F-FF872D0F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64B4B-0006-B9AD-DF99-FE3FED3F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BAA4D-50B7-1251-3FA0-348961F2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1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1789-870B-1BB6-09D1-0900C04F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13BD-4384-3319-93F8-9A0A5B8D1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08CC1-4D73-6D56-462F-74D69E1C2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B90BA-900B-A0DD-FFFF-37A303B2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C5752-F7FC-AA67-ABDC-18582BD6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EBC1A-7813-D79B-4F95-3C01C61D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1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E4B43-39F9-3063-19D6-F26AC6A1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E76D6B-FF60-75C4-FD7D-124F0CC67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C194E-97A0-8A86-1721-A6AD478F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026FF-7179-4DEC-D1BA-9C50F210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5728F-B236-10C6-5AF6-7263CF1F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7D441-4D2E-9A0C-64FC-9F45CBF7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2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1A487-EB88-2DAC-4298-118959E96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E853A-14EE-D70F-7146-C58F0184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E7755-2726-11D7-60DF-2DE994BB42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5C9E-E1FE-4FEF-BE0C-60D4C5C3C59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3CD6A-403B-8A73-34BF-ABB963F75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837E-45AF-B6C2-8DCE-1A396B50B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2567-37BC-4E05-AC26-B957D1997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7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2C46-7518-1C24-9844-0520A4EED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GIFTS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184C7-440C-D062-911A-BF4D0F7B2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11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 Corinthians 12:1-31; Romans 12:6-8)</a:t>
            </a:r>
          </a:p>
        </p:txBody>
      </p:sp>
    </p:spTree>
    <p:extLst>
      <p:ext uri="{BB962C8B-B14F-4D97-AF65-F5344CB8AC3E}">
        <p14:creationId xmlns:p14="http://schemas.microsoft.com/office/powerpoint/2010/main" val="132372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6E20-3FB9-8D92-2513-330B8B32C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E124-F863-D2AC-227C-C039D39AA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understand all human giftedness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sourced in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then we recognize all non-miraculous gifts as being spiritual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sense of purpose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4992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7E4DD-820A-701A-B67C-DF92AABC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Using Our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D7606-D137-6FD9-B47E-DBCD9074A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to minister 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 our gift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concept of using our spiritual gifts; i.e., our gifts that are reinvigorated by the Spirit,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brings new meaning to the family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 Christian is to attend to the needs of other Christians as well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his needs attended 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8132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3FFF4-3F6B-8641-79A7-09FE5C44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5FBE5-6921-603A-525B-FB435B5F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 Christian is to supply the needs of other Christians as well as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needs supplied to her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Lord has provided for everything you and I need for 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abundant life in and through His church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“Unmet needs in the body are due to the failure of one or more members to serve his or her gift, for God has placed in the body every gift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needed for the total well-being of the body (1 Corinthians 12:7; Ephesians 4:13-16)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4678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9999-38BC-BA43-1365-0F223C03E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B1367-4067-25B3-32FD-D6528998B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“First, we must first remember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the gifts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“Second, we need to remember to take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self-inventory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should ask ourselves what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particularly good at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“Finally, we need to ask the Lord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 of service in the kingdom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71).</a:t>
            </a:r>
          </a:p>
        </p:txBody>
      </p:sp>
    </p:spTree>
    <p:extLst>
      <p:ext uri="{BB962C8B-B14F-4D97-AF65-F5344CB8AC3E}">
        <p14:creationId xmlns:p14="http://schemas.microsoft.com/office/powerpoint/2010/main" val="256970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D914-FA46-6B3F-FE5C-99952DC3E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0D68B-FA73-2CE4-3218-1E6D35AB7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subject of the gifts of the Holy Spirit is as wonderful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difficult to grasp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the Spirit still work miraculously through God’s people?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know what gift He has given us?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my faith somehow lacking if I do not experience signs and wonders?</a:t>
            </a:r>
          </a:p>
        </p:txBody>
      </p:sp>
    </p:spTree>
    <p:extLst>
      <p:ext uri="{BB962C8B-B14F-4D97-AF65-F5344CB8AC3E}">
        <p14:creationId xmlns:p14="http://schemas.microsoft.com/office/powerpoint/2010/main" val="301937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D54A-C130-54BF-C995-E33BEC46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072F9-264B-5643-5F6B-3B1E09007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need to know and experience all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in store for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67).</a:t>
            </a:r>
          </a:p>
        </p:txBody>
      </p:sp>
    </p:spTree>
    <p:extLst>
      <p:ext uri="{BB962C8B-B14F-4D97-AF65-F5344CB8AC3E}">
        <p14:creationId xmlns:p14="http://schemas.microsoft.com/office/powerpoint/2010/main" val="23911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5997-03B9-D27D-0601-DF5123E7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27D10-ADA7-846F-7383-A52F60BA4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Cessationism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view that miraculous manifestations and gifts of the Holy Spirit (speaking in tongues, healings, prophecy, etc.)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only temporary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Continuationism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opposite view—believing that miraculous manifestations and gifts of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 are normative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Logos”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refers to the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eternal, unchanging, unfailing truth.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66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D713-6390-C1A7-1FF3-20455DB1E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914B1-F0ED-DA51-6B05-45B71043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Rhema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refers to a “word from the Lord to an individual needing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it in a specific situation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passage of Scripture using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rhema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 it to refer to any individualistic,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personal, prophetic utterance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“‘Rhema word’ is nothing more and nothing less than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which is already written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68).</a:t>
            </a:r>
          </a:p>
        </p:txBody>
      </p:sp>
    </p:spTree>
    <p:extLst>
      <p:ext uri="{BB962C8B-B14F-4D97-AF65-F5344CB8AC3E}">
        <p14:creationId xmlns:p14="http://schemas.microsoft.com/office/powerpoint/2010/main" val="183814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847D0-DAFB-F9F6-E6A6-D624715D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The Natural and the Spiritual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1A62-16C2-B327-17FA-8D5229340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“Peter was quite clear in his teaching that every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has received a gift from God (1 Peter 4:10)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are generally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positions on understanding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natural sense of our gifts versus the spiritual sense.”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position is that the spiritual gift is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bestowed at conversion,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while the natural gift is a product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hereditary considerations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3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92B50-C279-CDE2-D60D-D0DF26C1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7C0F2-4783-07C4-DB8D-97A7CA710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second position is that “the Holy Spirit gives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gifts to the existing pool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natural talent among Christians.”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third view is that the Holy Spirit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reinvigorates the existing gift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God created within us—raising it to a completely new level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 for the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also remember that a spiritual gift does not have to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extraordinary or miraculous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order to be a gift of service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Kingdom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69).</a:t>
            </a:r>
          </a:p>
        </p:txBody>
      </p:sp>
    </p:spTree>
    <p:extLst>
      <p:ext uri="{BB962C8B-B14F-4D97-AF65-F5344CB8AC3E}">
        <p14:creationId xmlns:p14="http://schemas.microsoft.com/office/powerpoint/2010/main" val="257901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33C99-CD81-156D-546E-B90FF296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What is My Spiritual Gift?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D44C2-6E6C-516F-A9F8-26CCF496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discover our spiritual gift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inventory of our lives and our leanings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person who has always been good with numbers may have found employment as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teacher, an accountant, or loan officer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person who has always had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for caretaking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have employment in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profession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0686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44DB0-122B-E235-6C7B-9F62543C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01B4-1087-1139-0EAA-B7C69A8B4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point to be made is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gift from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most likely not far from what we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leaned toward throughout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“Can we really think that God had nothing to do with it?”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 the contrary,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leanings, aptitude, skills, and abilities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were given to us by God” (page 69).</a:t>
            </a:r>
          </a:p>
        </p:txBody>
      </p:sp>
    </p:spTree>
    <p:extLst>
      <p:ext uri="{BB962C8B-B14F-4D97-AF65-F5344CB8AC3E}">
        <p14:creationId xmlns:p14="http://schemas.microsoft.com/office/powerpoint/2010/main" val="58578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SPIRITUAL GIFTS</vt:lpstr>
      <vt:lpstr>Introduction</vt:lpstr>
      <vt:lpstr>PowerPoint Presentation</vt:lpstr>
      <vt:lpstr>I.  Key Concepts</vt:lpstr>
      <vt:lpstr>PowerPoint Presentation</vt:lpstr>
      <vt:lpstr>II.  The Natural and the Spiritual</vt:lpstr>
      <vt:lpstr>PowerPoint Presentation</vt:lpstr>
      <vt:lpstr>III.  What is My Spiritual Gift?</vt:lpstr>
      <vt:lpstr>PowerPoint Presentation</vt:lpstr>
      <vt:lpstr>PowerPoint Presentation</vt:lpstr>
      <vt:lpstr>IV.  Using Our Gifts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GIFTS</dc:title>
  <dc:creator>Tony Ruffin</dc:creator>
  <cp:lastModifiedBy>Tony Ruffin</cp:lastModifiedBy>
  <cp:revision>1</cp:revision>
  <cp:lastPrinted>2023-04-04T19:01:21Z</cp:lastPrinted>
  <dcterms:created xsi:type="dcterms:W3CDTF">2023-04-04T18:20:04Z</dcterms:created>
  <dcterms:modified xsi:type="dcterms:W3CDTF">2023-05-11T14:52:39Z</dcterms:modified>
</cp:coreProperties>
</file>