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91245-437F-E45C-86D9-0E8C2801A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64690-9310-CE06-2689-4322658C9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CA51C-A44E-8767-353C-1FEA861C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6CA54-5D43-344E-EFFB-C89F3DBF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A8C54-CE2D-EE23-EE4D-368AEAC8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3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03B4-56BC-AE56-87ED-3C7499BF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06DFF-3A7D-AA85-4273-1FF4CCC15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7802A-BD9A-D87C-71EF-02D031EB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4DB1D-AC2C-80B0-EC17-806BF23D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1381F-40ED-8363-42A8-18042332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3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A8416-12E8-640D-6130-C1AB4E55C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D4565-CEAD-71C7-0D44-8DF0E8F38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DD5CE-9931-750B-0C91-C5452C84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DA716-02A3-BFD0-A7E5-43245F09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46166-10C2-AB8C-403C-C0012C00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881C-8DF6-7439-EFD1-E3AA6800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6F23-864A-67BD-C361-9194E48EB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6FBDA-858F-6853-20B4-28C903ED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2E8-670D-CF67-8FC3-418D26AD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EE3CA-B604-DE53-7DE1-69DD09F0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7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36C78-DB71-29B4-79C0-509C3F22C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BF71F-94DA-0ECC-1138-2BCC72CA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8BE0B-F2F7-AEA7-9105-7E9E3A3B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CD3CB-2431-EE8D-A4C3-31EDAF243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A9F70-0D1F-263A-1632-352EA9B2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14742-6F41-2B08-2029-369B7AD7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5835-74DF-33BD-1389-2AD9ED6E8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24A3B-A08F-2395-5B5B-463C8C23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2EE52-5AB8-512B-15E8-23AFE6F57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BF5E4-750B-0051-0FFB-368B7112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4F48A-2FE4-63EC-5026-D2A1893A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7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CE85-FA20-A77B-6E8A-42DD4E07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0ABFE-23DE-6F7E-1DD2-E55DF80E0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9FAA6-C500-38FD-05D8-EE437470A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2BE39-8E3E-A431-727A-AC0A556C5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51E8AE-D1EC-DA95-40A5-18B45FC80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3CE69-B2AF-00AF-6D6E-990751F26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67C81-4690-52F6-9A91-16736BC3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C80AEE-9A8F-98BB-2BF6-D97B2465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3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A06B-75DA-A8A0-9504-2CA57B9D4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FB69E2-0C6B-0040-3667-62574CF5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27852-734B-90EA-7390-30C9C7057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3DC3D-193C-FCAA-F981-A7B025C4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9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4798D-0B88-7AAA-039F-3F44CC97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05C82-3154-D155-59E0-106D2459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95A62-A03A-F0B6-76C9-F0481F17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1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6F2FE-9668-A0B5-0840-DAF50AE41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F8617-AE3F-4479-50A4-6A77DE031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5CE7E-D8D4-8704-4053-3726E312D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6B766-AA43-2659-10DF-ED68BF12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883AB-7490-F8E9-EE68-8837F194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50CB4-084F-CB76-187D-96E8EABC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1085-F1E9-EBFF-B9F9-8293658AF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81ECE4-6E8C-70E7-AB37-5B35690E8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CB06D7-5D26-7672-D114-49A5B20E9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6C4B1-E471-4310-4C1D-90F73940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1BB84-6DA5-BE09-F89E-E4E175A4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8E610-BF8F-0955-5C88-00105E4A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9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BDBE1-5E48-BF4A-40F6-01E5C444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C1D65-BC6F-E21C-1108-77AACBB2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16BA4-833C-47E5-19A7-D8CDA901C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E834F-97DB-435B-B15E-DA8ECF95904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695B0-F53B-1917-7D53-5298749111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9D837-5286-2044-B4A2-514CF1947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816FD-4969-41E6-B0F7-EB73DBD76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9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4C2D-FEEE-AA72-AAF2-5B1BAB02A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MISCONCEPTIONS ABOUT THE HOLY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30994-C60F-7E34-F56A-1A03B5AF5A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12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 Corinthians 12:1-31; Romans 12:3-8)</a:t>
            </a:r>
          </a:p>
        </p:txBody>
      </p:sp>
    </p:spTree>
    <p:extLst>
      <p:ext uri="{BB962C8B-B14F-4D97-AF65-F5344CB8AC3E}">
        <p14:creationId xmlns:p14="http://schemas.microsoft.com/office/powerpoint/2010/main" val="2889862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342F-1072-0376-FCB1-F184214BF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63866-ACCC-7DA0-C036-C80FDD99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Empowered the apostles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in tongues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(Acts 2:4)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Gave Peter and John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boldness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(Acts 4:8-13, 31)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Lied 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Ananias and Sapphira (Acts 5:3)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Stephen and other servant-leaders (Acts 6:3-5)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Stephen’s hearers (Acts 7:51)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6.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Comforted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persecuted Christians (Acts 9:31)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Cornelius’ household to speak in tongues (10:44-46)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8.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Paul &amp; Barnabas on first missionary tour (Acts 13:4)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57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B8E52-C0B3-2348-1E44-C75554F89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38130-10CE-6840-700D-FA0D7B89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9.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Paul’s journey into Bithynia (Acts 16:6-7)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10.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Ephesian converts to speak in tongues (Acts 19:6)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Paul about impending danger (Acts 20:23)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early Church through Isaiah (Acts 28:25)</a:t>
            </a:r>
          </a:p>
        </p:txBody>
      </p:sp>
    </p:spTree>
    <p:extLst>
      <p:ext uri="{BB962C8B-B14F-4D97-AF65-F5344CB8AC3E}">
        <p14:creationId xmlns:p14="http://schemas.microsoft.com/office/powerpoint/2010/main" val="102301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86466-6668-79CD-6C51-A5DE20F9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1DD9-B4A0-7BA3-418A-F12E1A062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“Were it not for the Spirit, we could never know that we belong to God nor defeat the satanic forces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attack us daily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could never live lives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 God glory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could never have the hope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eternity with our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98275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8245C-6EB5-E02A-6D41-CB584817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Justification, Sanctification, and 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8B297-E725-4033-F4B1-2BA3D7B59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that God declares us “free from guilt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acceptable to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 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connotes the process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made holy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 and sanctification are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two, but inseparable acts of God (1 Corinthians 6:11)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515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FC55-6E60-4A1E-48D1-032FDFA0D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0719-12C8-3237-9D90-AA16B3A53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justification, God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imputes righteousness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us.”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passes the righteousness of Jesus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our account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“Justification and sanctification do not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either/or relationship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both/and relationship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75).</a:t>
            </a:r>
          </a:p>
        </p:txBody>
      </p:sp>
    </p:spTree>
    <p:extLst>
      <p:ext uri="{BB962C8B-B14F-4D97-AF65-F5344CB8AC3E}">
        <p14:creationId xmlns:p14="http://schemas.microsoft.com/office/powerpoint/2010/main" val="409427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58FA-C53E-9D28-4EC3-FDFD0EE6B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Experiential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6AC6D-DCF2-0F55-B146-0C25CEAC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teaches that “salvation is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grace through faith (Ephesians 2:8-10)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is nothing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do to earn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only receive 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obedient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433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CF307-B14F-E17D-675C-94E4B5B55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E49CA-56C7-03CB-90FE-B86FA709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does not grant justification and sanctification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stages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also note that though receiving God’s precious favor of salvation, justification, sanctification, and forgiveness can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the heart with emotion, such favor is not based only in emotion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the experience of salvation is not dependent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 emotion to the exclusion of thought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76).</a:t>
            </a:r>
          </a:p>
        </p:txBody>
      </p:sp>
    </p:spTree>
    <p:extLst>
      <p:ext uri="{BB962C8B-B14F-4D97-AF65-F5344CB8AC3E}">
        <p14:creationId xmlns:p14="http://schemas.microsoft.com/office/powerpoint/2010/main" val="1243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BFFC-5E9E-DB3F-5C9B-1FDE35B54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The Holy Spirit—Then and Now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[Lesson 13]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F7E0C-CEEC-4C03-CCFE-9B79F8419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tremendous teaching the Scriptures provide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taught of His intercession for us, His empowering of us, His gifting of us, His sanctifying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in us, and His witnessing with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‘other helper’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indispensable to our lives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218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BFE2A-191A-EE31-048B-D7F2ED6D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5B23-93C6-497D-0685-014CDC42B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“Today, while we receive the indwelling Spirit at the point of baptism, He does 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 himself miraculously through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 told the Christians in Corinth of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temporary nature of tongues and prophecy (1 Corinthians 13:8-10)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Christians needed miraculous manifestations because they did not have the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written revelation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(page 83).</a:t>
            </a:r>
          </a:p>
        </p:txBody>
      </p:sp>
    </p:spTree>
    <p:extLst>
      <p:ext uri="{BB962C8B-B14F-4D97-AF65-F5344CB8AC3E}">
        <p14:creationId xmlns:p14="http://schemas.microsoft.com/office/powerpoint/2010/main" val="337801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5036-9837-7A04-13B8-0C50B380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The Hero in 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2EEE0-5730-045C-1B0D-37C7E77F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Acts of the Apostles should be called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of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Real Hero in the Book of Acts is not Peter or Paul, but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instructed the apostles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“wait in Jerusalem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for power from on high.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the Holy Spirit accomplish in the early Church?</a:t>
            </a:r>
          </a:p>
        </p:txBody>
      </p:sp>
    </p:spTree>
    <p:extLst>
      <p:ext uri="{BB962C8B-B14F-4D97-AF65-F5344CB8AC3E}">
        <p14:creationId xmlns:p14="http://schemas.microsoft.com/office/powerpoint/2010/main" val="5892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MISCONCEPTIONS ABOUT THE HOLY SPIRIT</vt:lpstr>
      <vt:lpstr>Introduction</vt:lpstr>
      <vt:lpstr>I.  Justification, Sanctification, and the Holy Spirit</vt:lpstr>
      <vt:lpstr>PowerPoint Presentation</vt:lpstr>
      <vt:lpstr>II.  Experiential Salvation</vt:lpstr>
      <vt:lpstr>PowerPoint Presentation</vt:lpstr>
      <vt:lpstr>III.  The Holy Spirit—Then and Now [Lesson 13]</vt:lpstr>
      <vt:lpstr>PowerPoint Presentation</vt:lpstr>
      <vt:lpstr>IV.  The Hero in the Book of Acts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MISCONCEPTIONS ABOUT THE HOLY SPIRIT</dc:title>
  <dc:creator>Tony Ruffin</dc:creator>
  <cp:lastModifiedBy>Tony Ruffin</cp:lastModifiedBy>
  <cp:revision>1</cp:revision>
  <cp:lastPrinted>2023-05-11T19:10:34Z</cp:lastPrinted>
  <dcterms:created xsi:type="dcterms:W3CDTF">2023-05-11T18:03:08Z</dcterms:created>
  <dcterms:modified xsi:type="dcterms:W3CDTF">2023-05-11T19:46:49Z</dcterms:modified>
</cp:coreProperties>
</file>