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3B05D-5E97-8AFD-1EC1-E608F4893D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32B564-69B3-7953-5CB2-56F1D39405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A9420-A4F0-ADEA-5CDA-6D413615B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1667-CFBB-4753-9C35-4BD932B64A1D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8A2AD-57F9-FACB-916E-405FD64C1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2C50F-D64D-A625-1639-F86D49164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1905-4950-4385-A427-0D600095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58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A7BD8-9DF4-A37D-E8B1-2E96EF4D3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379277-2643-0C7B-5088-1F27F5D260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BBEA9-1473-1BA5-7AE4-5DD5B4E65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1667-CFBB-4753-9C35-4BD932B64A1D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AA7B0-B3F3-5A30-D1FF-6A8AF761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E59EF-292D-01D0-E928-3D3159900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1905-4950-4385-A427-0D600095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2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8EAA2D-C1BD-6BBF-19DB-165BD3431F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10DD8D-B1A4-DBFA-040D-35E2908204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A4CA1-8481-6A37-EEBF-DA0578557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1667-CFBB-4753-9C35-4BD932B64A1D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6B0CB-5B78-3ED8-2088-EBB5AFB02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16F14-37D1-265D-DAA3-4AE29B11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1905-4950-4385-A427-0D600095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5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6FF8C-889C-E6E1-AB76-C985EEBA8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C4882-9634-EB05-F0AF-A3E0CB3E8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811A4-6EDA-6D1A-DF2E-8C9D6CBDE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1667-CFBB-4753-9C35-4BD932B64A1D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1527F-C2F8-4EFE-3427-E40D94397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F4B92-5967-2077-6874-EA2CE1F18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1905-4950-4385-A427-0D600095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2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D28AE-BDC8-6D27-A6C4-5B6F32A27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971431-F074-72DF-56DC-9985BFB1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A1F3B-1BB1-87EE-C6A0-B1E1BFF73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1667-CFBB-4753-9C35-4BD932B64A1D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6EF1E-65C3-3321-5ACD-82D60A1C5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C9ABE-5833-3383-AE9E-62BAA204A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1905-4950-4385-A427-0D600095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1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DD1EB-DD53-9EA0-3016-04F4D32B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ED929-F730-71F0-F8B6-D1C97EA97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29D260-A0A0-89EA-128A-A0F905DFD4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86239-3197-4D06-01B9-2C5995D98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1667-CFBB-4753-9C35-4BD932B64A1D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4E024-B7D7-A44D-D221-611D6B90B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B6A571-C5F4-64B7-1183-CEB20A42D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1905-4950-4385-A427-0D600095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69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01E3F-1114-B280-5746-EF822D0C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7192C-E899-9AE6-FDBC-CAC801D46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AD368A-029C-FD47-FD46-286B875F3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8C7D5E-3F72-D343-D07F-57796DA2EE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7C1986-0233-7CDB-5082-B6B13CCD2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15DA62-2D54-4675-159D-C1E89BF3E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1667-CFBB-4753-9C35-4BD932B64A1D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9A4FA3-9831-6F5E-E3EB-4896AAAA2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8C5D83-A6F9-E31A-1B9D-439B50DE8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1905-4950-4385-A427-0D600095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5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97D7A-CF57-D06C-4EEC-DFABED466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F53D06-2DD6-953B-4B51-7D0F700A9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1667-CFBB-4753-9C35-4BD932B64A1D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0C9267-D4BE-1C35-364D-0D010D145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BCF715-7F88-27FF-3EEE-A55F69AA4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1905-4950-4385-A427-0D600095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19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2DD34C-06E6-D6EE-C9F7-A6D1952AA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1667-CFBB-4753-9C35-4BD932B64A1D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B6F336-227A-FD19-E43B-CF6976682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613F1B-CE1A-F2DF-1CB4-CAD99F4C5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1905-4950-4385-A427-0D600095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1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43FB9-0A09-807B-D0DE-C17B18AC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3A13D-3102-AFEC-1675-CAEB70534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A956F7-1F00-0477-3450-1FE7302A3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F4154B-BF50-682F-159B-A4674FC37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1667-CFBB-4753-9C35-4BD932B64A1D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5C3611-9DF1-BF68-CFF3-99DB731CB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395AAF-0E39-9D22-A336-3D10493B5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1905-4950-4385-A427-0D600095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90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8E100-C8CB-7F87-8E4B-EC7769180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E7B2A9-BD4B-2C72-9014-247BD0BDB1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666EB3-CDCB-91DE-C174-58A266A7D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39A3E-5089-C6C3-0AC8-FD269CF55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1667-CFBB-4753-9C35-4BD932B64A1D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1F8EC4-6304-5ECE-4568-53EF3910E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A1132-BBA7-1706-78B9-5A6EE0F18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1905-4950-4385-A427-0D600095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2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32CE85-5716-6EDE-47F9-C15B763C4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943670-480C-7E3F-316A-CB38FB4C5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8F9F6-1221-679F-08DA-1E5E94F985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11667-CFBB-4753-9C35-4BD932B64A1D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D696E-8F44-D813-8DBE-F49A61EB5B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F25FB-9648-9DA8-258C-641007022E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61905-4950-4385-A427-0D6000951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15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78964-72D9-9AE6-9C6D-F71B6313F9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PATIENTLY: JOB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AC275E-7BDB-3846-0A5A-6A71F73E30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1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(James 5:7-11)</a:t>
            </a:r>
          </a:p>
        </p:txBody>
      </p:sp>
    </p:spTree>
    <p:extLst>
      <p:ext uri="{BB962C8B-B14F-4D97-AF65-F5344CB8AC3E}">
        <p14:creationId xmlns:p14="http://schemas.microsoft.com/office/powerpoint/2010/main" val="2661908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A11CC-2D44-F5D7-AED8-5EA74024D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81E7C-D113-D5AF-48E3-5773B8C15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Phillips Brooks: “The trouble is that I’m in a hurry, but God isn’t!”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God in a hurry?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God slow?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you struggle with patience?</a:t>
            </a:r>
          </a:p>
        </p:txBody>
      </p:sp>
    </p:spTree>
    <p:extLst>
      <p:ext uri="{BB962C8B-B14F-4D97-AF65-F5344CB8AC3E}">
        <p14:creationId xmlns:p14="http://schemas.microsoft.com/office/powerpoint/2010/main" val="94660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A0CC5-2686-9A2F-4E5E-F7393329E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Patience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6BF7B-DB58-DBE9-6DCC-937E44F54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Patience is the ability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“handle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 or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difficult times calmly and without complaining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are we so impatient?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learn it from home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2.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of our own selfishness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417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3E53A-6C41-F78E-FABC-28F5B66B4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A Look at the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411C3-B0E1-80EC-0761-AD58B8E41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James 5:7-11, James calls out the rich people who have been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mistreating their employees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“Yet, James calls them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patient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“He challenges them to live like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could return at any moment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day of reckoning,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will make things right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7).</a:t>
            </a:r>
          </a:p>
        </p:txBody>
      </p:sp>
    </p:spTree>
    <p:extLst>
      <p:ext uri="{BB962C8B-B14F-4D97-AF65-F5344CB8AC3E}">
        <p14:creationId xmlns:p14="http://schemas.microsoft.com/office/powerpoint/2010/main" val="235621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F64B2-38F5-EE89-B6FA-BF1C49C3B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E033E-7ED5-3C29-CE36-8AAAB24B3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“Lord took care of Job,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He will take care of you, too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(pg. ).</a:t>
            </a:r>
          </a:p>
        </p:txBody>
      </p:sp>
    </p:spTree>
    <p:extLst>
      <p:ext uri="{BB962C8B-B14F-4D97-AF65-F5344CB8AC3E}">
        <p14:creationId xmlns:p14="http://schemas.microsoft.com/office/powerpoint/2010/main" val="91670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4F02C-2DAD-EE36-7F85-67E2EBFB4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 Why is it Important for People to See Us Living Patiently?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8CD46-73C3-E129-06DC-8E2543AF6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“Patience helps people see that we are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with eternity in view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“Living patiently reflects that we are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confident in the outcome of the Lord’s dealings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8).</a:t>
            </a:r>
          </a:p>
        </p:txBody>
      </p:sp>
    </p:spTree>
    <p:extLst>
      <p:ext uri="{BB962C8B-B14F-4D97-AF65-F5344CB8AC3E}">
        <p14:creationId xmlns:p14="http://schemas.microsoft.com/office/powerpoint/2010/main" val="95785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A2C61-DDC0-CAE3-BE78-6ED63091F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 Pointers for Living Patiently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E192C-2219-7ECF-4C1A-26D2D528A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Choose the longest line at the store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 quietly for an hour when you have things to 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AutoNum type="alphaUcPeriod"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Pause before you hit ‘send!’</a:t>
            </a:r>
          </a:p>
          <a:p>
            <a:pPr marL="514350" indent="-514350">
              <a:buAutoNum type="alphaUcPeriod"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God is in control.</a:t>
            </a:r>
          </a:p>
          <a:p>
            <a:pPr marL="514350" indent="-514350">
              <a:buAutoNum type="alphaUcPeriod"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 with urgency about things that are eternally important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869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D7BDE-7ADF-030A-4E5E-E58133A7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4E3BA-CC54-D733-618C-55105F8AB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learned to be impatient, and it will take time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retrain ourselves to live patiently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“Eventually life will serve up circumstances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 genuine patience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“James calls us to remember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Job’s patience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“Job illustrates the importance of developing a patient mindset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the real suffering ever begins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369080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LIVING PATIENTLY: JOB</vt:lpstr>
      <vt:lpstr>Introduction</vt:lpstr>
      <vt:lpstr>I.  Patience Defined</vt:lpstr>
      <vt:lpstr>II.  A Look at the Text</vt:lpstr>
      <vt:lpstr>PowerPoint Presentation</vt:lpstr>
      <vt:lpstr>III.  Why is it Important for People to See Us Living Patiently?</vt:lpstr>
      <vt:lpstr>IV.  Pointers for Living Patiently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PATIENTLY: JOB</dc:title>
  <dc:creator>Tony Ruffin</dc:creator>
  <cp:lastModifiedBy>Tony Ruffin</cp:lastModifiedBy>
  <cp:revision>3</cp:revision>
  <cp:lastPrinted>2023-08-23T17:13:07Z</cp:lastPrinted>
  <dcterms:created xsi:type="dcterms:W3CDTF">2023-08-23T13:32:47Z</dcterms:created>
  <dcterms:modified xsi:type="dcterms:W3CDTF">2023-08-30T13:32:27Z</dcterms:modified>
</cp:coreProperties>
</file>