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EEAC-8249-E422-2844-7F91582DD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80DF4-5CBE-13FE-46C9-3850F6E39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28BA1-045D-F215-B162-8A491EA5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4F19B-796E-F9E6-03EF-053BFE4D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63BFE-2F21-3802-BBF7-AF6B6752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8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4026-DCDC-DB81-AFA6-D3BF0B25F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1B09AD-7806-EA4F-6356-E9A40C692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6B92A-08EF-5A46-E826-3B54048D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ADDFF-F004-1E02-E3CF-07484FE9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8E499-BC14-94A4-3FED-5FBD1EA80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970549-36F8-5F2A-A180-C5CF0B513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8432C-DBC9-0C9D-01B2-20C6D726B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6C9AF-6CF4-1789-09BC-72FA9EA03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49599-F6FA-CC0C-9E8A-0DC46B3C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631F3-2B9B-33E4-08C9-A79D35D6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0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336E-4ABE-29BA-61CF-A9FA7A1A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4FE1F-4EFA-0080-B3BE-7428065DD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9E075-DF08-9D68-2DF2-84190819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B3F5D-3CEF-2139-56BD-601B82BD3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8464C-DD7D-5035-6BDC-0AD94F35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1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6C3D3-F9C8-2E7D-2992-DEADA7B8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ED5CA-FEFD-238E-E8F9-747D5747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4E4F8-554B-DD4D-2D30-2717E2D25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D5C29-99B3-37FD-0A1E-3585F24B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45BCC-CD95-7420-F165-A1CFE845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8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785E0-9419-15DF-5EC9-B009E6F71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219C2-FBC0-4E28-0C37-51908A663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A3B90-A3D7-5D83-CD8E-D2777E1D4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C7E70-978F-0B1E-44E1-2E6061CB3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E83CE-1D26-C57C-A723-4A329955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0D46B-E7D2-2876-6E77-033D490F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9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90CF-C11A-E9F6-1C77-C7CC7961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408E0-66FD-B61C-C4FF-BD0A70FB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D96EB-250E-DA93-675A-333682661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70CDAE-85F9-4F7C-D9EE-640EBE654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FC623C-E25D-360C-7259-FDEC47177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8B70CC-F8F6-11EF-8ECF-4113D08B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49058B-8704-A7BF-9238-37C14482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9AA1F0-A7A9-9677-F451-DE97CF0CB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2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F1A4-C62F-BED7-77D9-B521A380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001C10-88FD-B06B-A619-77D5EDA4C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D192FE-D317-D305-14D4-5C6ACB60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EE779-94FD-1EC1-66D5-F6BB7D017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7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886F8F-42C5-207B-289E-19DD8F461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D2F67-3B6B-6ACD-A8FF-A84596CD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789E6-7EF2-4A33-E482-118302AEF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6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0E682-C048-E4ED-7F46-7C469DF9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E9E8A-371B-8855-D7BC-919893D01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58B34-B6A9-ED9E-404B-D9A24228C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21D37-7041-4BAE-D2FB-89D1B37A5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A1FEA-8F08-271F-9115-49CBC935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E54C5-C369-C8F2-9B51-1EB22BFC6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9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D0A3A-70E0-4E29-C559-4FBC5F64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2FA8CE-06EC-4E6A-46EB-E93E2855A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C25FA-CE2F-1FA1-550F-59D01CADA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2EE3C-134F-6735-8630-3EA78E8A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4F79F-426E-C726-FAEB-D6ED5D16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7575D-4493-E5C3-61E1-5EC0988E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6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676E2-AEE2-2E50-D464-EC9EBEB3A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23E00-5FFD-91AE-ACB1-445224B35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226E0-8353-A70A-9370-7494B3BA7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7798-1B0E-427E-B1CD-89BE3ADCA948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187A7-937C-568B-2BA3-33F4FDF93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F1C95-5A42-665E-CDA0-0BF5192D4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34C55-F26D-4F5F-ADFB-DEDCF42F8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6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98DC1-672E-E101-1470-18EF8AB8C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MERCIFULLY: JOSEPH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F15F4-B485-E9AD-836A-5EFD809EEC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2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(Genesis 37:1-11; 50:15-21)</a:t>
            </a:r>
          </a:p>
        </p:txBody>
      </p:sp>
    </p:spTree>
    <p:extLst>
      <p:ext uri="{BB962C8B-B14F-4D97-AF65-F5344CB8AC3E}">
        <p14:creationId xmlns:p14="http://schemas.microsoft.com/office/powerpoint/2010/main" val="416934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A3C4-7BCF-D558-F018-4E620BB74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E6BA7-D5DE-D98A-34B5-A590687E0A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12A11-737D-7122-1464-A3037A8A48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 for 20 pieces of silver (Genesis 37:28)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years old (Genesis 41:46)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 by brothers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31F29-81EA-CF41-3D4A-1E39C30674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99910-6E6B-7E05-4381-BFE22488285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 for 30 pieces of silver (Matthew 27:3)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years old (Luke 3:23)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 by own people (John 1:11)</a:t>
            </a:r>
          </a:p>
        </p:txBody>
      </p:sp>
    </p:spTree>
    <p:extLst>
      <p:ext uri="{BB962C8B-B14F-4D97-AF65-F5344CB8AC3E}">
        <p14:creationId xmlns:p14="http://schemas.microsoft.com/office/powerpoint/2010/main" val="47066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F05D8-795B-18AE-73C2-469709276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9D0A3-DB36-5BF8-261D-DCA26BB239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EF125-64C9-B5C8-2F36-7B9E78E04B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 of physical life (Genesis 41:55)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Brothers bowed (Genesis 42:6)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Invited brothers: “Come near” (Genesis 45:4)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F2EB2-B841-C7C1-CF55-3DE05049C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762051-D170-698B-9B2A-252096DAD64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 of spiritual life (Matthew 17:5)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will bow one day (Philippians 2:9-11)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Invites all: “Come unto me” (Matthew 11:28)</a:t>
            </a:r>
          </a:p>
        </p:txBody>
      </p:sp>
    </p:spTree>
    <p:extLst>
      <p:ext uri="{BB962C8B-B14F-4D97-AF65-F5344CB8AC3E}">
        <p14:creationId xmlns:p14="http://schemas.microsoft.com/office/powerpoint/2010/main" val="218767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1B277-AAF8-23F0-70C3-C69B8F5E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EB19D-2DF5-03F5-62A4-590596526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all want mercy.  We all need mercy.”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sometimes mercy is difficult to offer especially when we feel like we have been betrayed or wronged.”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“Outside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Judas did to Jesus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what Joseph’s brothers did to him may be the strongest betrayal in the Bible” (page 12).</a:t>
            </a:r>
          </a:p>
        </p:txBody>
      </p:sp>
    </p:spTree>
    <p:extLst>
      <p:ext uri="{BB962C8B-B14F-4D97-AF65-F5344CB8AC3E}">
        <p14:creationId xmlns:p14="http://schemas.microsoft.com/office/powerpoint/2010/main" val="57810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54B0-5530-E88E-1476-40C320133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Joseph’s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1344A-4514-C606-7909-69F9B83A9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of Jacob is a “story of love, hate,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betrayal, redemption, and mercy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Jacob practiced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favoritism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gave Joseph a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 of many colors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was an honor usually reserved for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oldest 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18695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404C6-9130-5F4C-1E8F-702599043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5A283-44B8-7025-6832-ED2DC806C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“Joseph’s brothers also viewed him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tattletale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make matters worse, he shared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dream he had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them that predicted a day would come that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of his brothers would bow down to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3968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E2591-B5FB-9F4F-8B66-B7488EFF7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Joseph’s Persecution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6C219-E068-E949-412F-5EBB837BD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“His brothers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mocked him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”(Genesis 37:19).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“Joseph’s brothers ripped off his coat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threw him into a well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“…Joseph’s journey was like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roller coaster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Potiphar made him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overseer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his house.</a:t>
            </a:r>
          </a:p>
        </p:txBody>
      </p:sp>
    </p:spTree>
    <p:extLst>
      <p:ext uri="{BB962C8B-B14F-4D97-AF65-F5344CB8AC3E}">
        <p14:creationId xmlns:p14="http://schemas.microsoft.com/office/powerpoint/2010/main" val="72785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EED5-C268-D1B9-7805-8793C2CF3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2B9A9-3943-542B-1167-18507FAA4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Potiphar’s wife falsely accused Joseph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attempted rape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keeper of the prison “placed him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charge of the other prisoners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prisoners promised to help him get released, but they did not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through on their promise”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(page 13).</a:t>
            </a:r>
          </a:p>
        </p:txBody>
      </p:sp>
    </p:spTree>
    <p:extLst>
      <p:ext uri="{BB962C8B-B14F-4D97-AF65-F5344CB8AC3E}">
        <p14:creationId xmlns:p14="http://schemas.microsoft.com/office/powerpoint/2010/main" val="298731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DB8AC-08D9-45E3-CCA5-52A11678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Joseph’s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1E14C-F604-F548-633C-C544610F9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“Joseph attributed his success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as demonstrated in the naming of his children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Manasseh’s name meant: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made me forget all my trouble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Ephraim’s name meant: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made me fruitful in the land of my affliction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(Genesis 41:51-52).</a:t>
            </a:r>
          </a:p>
        </p:txBody>
      </p:sp>
    </p:spTree>
    <p:extLst>
      <p:ext uri="{BB962C8B-B14F-4D97-AF65-F5344CB8AC3E}">
        <p14:creationId xmlns:p14="http://schemas.microsoft.com/office/powerpoint/2010/main" val="24603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0F0C-6CDE-0900-4CA9-3D79D1A7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E6F86-DE87-91B2-8344-CAF1AA1C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“This understanding of God’s presence in his life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caused him to be merciful to his brothers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when they arrived in Egypt looking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food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“reassured them that he would not harm them because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had come from their evil intentions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14).</a:t>
            </a:r>
          </a:p>
        </p:txBody>
      </p:sp>
    </p:spTree>
    <p:extLst>
      <p:ext uri="{BB962C8B-B14F-4D97-AF65-F5344CB8AC3E}">
        <p14:creationId xmlns:p14="http://schemas.microsoft.com/office/powerpoint/2010/main" val="53492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2D64F-9C8F-02B4-05CD-C3B8D722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Character Traits of a Merciful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81F7D-8ABE-7C61-0A78-110844DB4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“recognized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 of God in his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“made the best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 situations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“maintained his principles even when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was inconvenient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we show mercy when all of our instincts pull us to do otherwise?</a:t>
            </a:r>
          </a:p>
        </p:txBody>
      </p:sp>
    </p:spTree>
    <p:extLst>
      <p:ext uri="{BB962C8B-B14F-4D97-AF65-F5344CB8AC3E}">
        <p14:creationId xmlns:p14="http://schemas.microsoft.com/office/powerpoint/2010/main" val="373113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LIVING MERCIFULLY: JOSEPH</vt:lpstr>
      <vt:lpstr>Introduction</vt:lpstr>
      <vt:lpstr>I.  Joseph’s Problems</vt:lpstr>
      <vt:lpstr>PowerPoint Presentation</vt:lpstr>
      <vt:lpstr>II.  Joseph’s Persecution</vt:lpstr>
      <vt:lpstr>PowerPoint Presentation</vt:lpstr>
      <vt:lpstr>III.  Joseph’s Perspective</vt:lpstr>
      <vt:lpstr>PowerPoint Presentation</vt:lpstr>
      <vt:lpstr>IV.  Character Traits of a Merciful Heart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MERCIFULLY: JOSEPH</dc:title>
  <dc:creator>Tony Ruffin</dc:creator>
  <cp:lastModifiedBy>Tony Ruffin</cp:lastModifiedBy>
  <cp:revision>2</cp:revision>
  <cp:lastPrinted>2023-09-08T12:54:13Z</cp:lastPrinted>
  <dcterms:created xsi:type="dcterms:W3CDTF">2023-08-27T13:36:15Z</dcterms:created>
  <dcterms:modified xsi:type="dcterms:W3CDTF">2023-09-08T13:20:02Z</dcterms:modified>
</cp:coreProperties>
</file>