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02D69-AF53-7D66-E01D-2E39026DD3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120852-F133-1A13-B06F-14EB1501E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D4559-0FD5-FD58-8398-7B124C74B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775C2-8B54-54F1-E79B-2734EA53F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F7C3D-AADE-DAEA-503E-FC0829C8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5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B843F-8C8E-52F2-8161-0793FF47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63774-2309-64A2-FA48-F585046AB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43873-10ED-F671-C10C-4DA6B87B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16E8-E68A-E1BA-D49C-A0492F9B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0E15-F5BB-3390-1726-85B4488C4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3A52A-DBC1-8A82-66C9-A5A7ABD844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8FAFC-5C17-27EA-7C11-B07EC162B2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9FB55-4635-1928-D4E7-19257C1CE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5F1F1-9E99-2D3F-B202-CB8C2B6F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3995E-2C82-33C4-3473-985447718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3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0229E-253B-EC96-FEF0-77C520CB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DAF4E-2531-8BCE-E4CF-169AB6ABB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D83F3-FBD9-6438-F064-0F183FD94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D7A63-0DFE-D261-CAFB-31FBB95A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94956-F379-B37B-934A-37B597CC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35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BCAE5-2E2B-CC11-98BA-BB598234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CDD4B-A93C-7C3A-2835-84ED702FE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FEF47-6C7B-E7E1-6BAC-33873945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5E78C-E11F-E5E6-E032-BAE6C2B64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D35E9-9949-ED24-1013-405A9D22F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3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7F497-D7DD-ABF3-8163-F21145B1F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1B200-F819-0999-A156-CBA218404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87584-7911-DA2C-C5FA-B397ED199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B45E4A-3C25-9BFE-EAF3-02D47A6CA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85B85-669E-FE5F-C85A-5F437045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601C6-92E6-2108-F07B-D28D89E6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01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E92B-9826-7FA0-ED5C-32C66D26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311EB6-41D2-11D5-5450-15D7E867F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1A1BF-2459-7C8E-0137-F9649C197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49BBA-1424-75AB-625C-C952E34BC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6FD1C9-DE18-84EC-3153-36471C9E7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27BAE1-982A-9A2E-897E-7828B6470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6ED0B7-51F1-2229-1693-C4759953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1B70FC-6CF0-7BE5-B469-F8586ACC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6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893A3-A9FB-80E1-1512-B7B54E79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C57B1-D9C2-26A2-1303-AE6C0BBE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B7F42-711C-A026-FAF0-F8E58FE5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7B3D6C-54D2-E1BA-304E-E7B893BF1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8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E06C0D-0E7D-10FC-66E3-C554315FF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5A7000-3DE4-C35A-5E29-A97B8BF37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C6839-5B19-3BFC-6792-4FD94575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17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E1B49-75C8-10E1-5D6E-B9958F718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72BEE-8920-346A-18BD-EEAFCB3C9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A04D4-86EE-9C32-D314-04410708C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93A4-49C4-16DD-B162-3F3046FA3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EE4327-AD76-308F-5D09-1B8C56075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65851-B165-B0E0-F4E3-E9388A830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6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B2C58-9FDB-091B-53AB-85B54609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C1894-D721-B3CF-9040-D35FA343E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065F6-A333-626D-476D-EA73E0C49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EF902-57A4-138B-779D-843394107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0436D-A6DF-9F2E-6EF8-C795FBDBA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D4406-365A-8128-3D4A-3FF7F051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34022A-1C63-F26A-D239-855FDA4C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96EBD-6534-A8E3-16E8-09324EF15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C3BC5-743A-B93D-5D23-0103EFE9C7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3E67F-B2F1-4F80-8607-483A3A1EC4EC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908B1-F58D-4E55-30C7-6718588D5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07163-C9D2-1604-3AD3-3203C3780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BCFE6-6CEB-4517-A230-5983EE89A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4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5D7A1-6424-23FC-F79C-49DCA181E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HEROICALLY: JONATHAN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60CE23-5D09-8A21-86C1-92FDD0256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 4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 Samuel 14:1-14; 18:1-4; 19:1-7)</a:t>
            </a:r>
          </a:p>
        </p:txBody>
      </p:sp>
    </p:spTree>
    <p:extLst>
      <p:ext uri="{BB962C8B-B14F-4D97-AF65-F5344CB8AC3E}">
        <p14:creationId xmlns:p14="http://schemas.microsoft.com/office/powerpoint/2010/main" val="297821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8C33-17E3-3D31-7470-E7C6D6721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08E54-769B-1C1C-6A93-55676EF8A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Jonathan’s name in Hebrew meant: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“God has given.”</a:t>
            </a:r>
          </a:p>
          <a:p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was more than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David’s friend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had his own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hard to see Jonathan’s heroism in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David’s long shadow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23).</a:t>
            </a:r>
          </a:p>
        </p:txBody>
      </p:sp>
    </p:spTree>
    <p:extLst>
      <p:ext uri="{BB962C8B-B14F-4D97-AF65-F5344CB8AC3E}">
        <p14:creationId xmlns:p14="http://schemas.microsoft.com/office/powerpoint/2010/main" val="216626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6E4F6-ADDC-39F7-D6DF-E7188ACA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 Jonathan was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 of Faith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A78DC-D6EC-6750-6385-8008FF9B7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“secretly made a plan with his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armor bearer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do what he could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defeat the Philistines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“Jonathan had faith to believe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for a miracle!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 does not take a lot of people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accomplish the work of the Lord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18479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31AB6-EA36-9B84-3CBC-C8076251A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754D8-8250-507A-A82E-1F0759F74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“Two men, surrounded by an innumerable host, but with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on their side, they were victorious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24).</a:t>
            </a:r>
          </a:p>
        </p:txBody>
      </p:sp>
    </p:spTree>
    <p:extLst>
      <p:ext uri="{BB962C8B-B14F-4D97-AF65-F5344CB8AC3E}">
        <p14:creationId xmlns:p14="http://schemas.microsoft.com/office/powerpoint/2010/main" val="405768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800B1-C4D9-8781-6681-2C044FF7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Jonathan was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 of Honor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F268D-B976-DD71-4F76-9DE591564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“While Jonathan was off fighting his father’s battles, Saul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foolishly ordered that no one eat any food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until his enemies were avenged.”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“Jonathan understood that his father had made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bad decision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as a man of honor he was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willing to uphold the decision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“Jonathan tried to keep peace and interceded for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 on more than one occasion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25).</a:t>
            </a:r>
          </a:p>
        </p:txBody>
      </p:sp>
    </p:spTree>
    <p:extLst>
      <p:ext uri="{BB962C8B-B14F-4D97-AF65-F5344CB8AC3E}">
        <p14:creationId xmlns:p14="http://schemas.microsoft.com/office/powerpoint/2010/main" val="408227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364FF-6175-0BE8-A590-ADB6DAFF6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8AAA5-13CA-A7AC-0ED7-B0485DEDB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some of the health benefits of honey?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vitamins, minerals, antioxidants, etc.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Moses and Israel (Exodus 3:17)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3.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the Baptist (Matthew 3:4)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sweeter than honey?  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 startAt="5"/>
            </a:pP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(Psalm 19:9-10; Ezekiel 3:3)</a:t>
            </a:r>
          </a:p>
        </p:txBody>
      </p:sp>
    </p:spTree>
    <p:extLst>
      <p:ext uri="{BB962C8B-B14F-4D97-AF65-F5344CB8AC3E}">
        <p14:creationId xmlns:p14="http://schemas.microsoft.com/office/powerpoint/2010/main" val="56044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92787-C593-8E1E-B1CF-B6377472C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 Jonathan was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 of Love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562EF-57D2-231B-153B-12FF355C1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“Jonathan could have used his father’s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anger to promote himself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“Jonathan’s love for David cost him the good will of his father and perhaps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throne of Israel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understood what Saul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“never grasped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throne was never his to begin with;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 belonged to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(page 25).</a:t>
            </a:r>
          </a:p>
        </p:txBody>
      </p:sp>
    </p:spTree>
    <p:extLst>
      <p:ext uri="{BB962C8B-B14F-4D97-AF65-F5344CB8AC3E}">
        <p14:creationId xmlns:p14="http://schemas.microsoft.com/office/powerpoint/2010/main" val="243387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41E7-266F-064F-8FC8-F456D70D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9D472-94D6-27ED-6D07-5EA25DC0C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“You don’t have to kill giants to be a hero, you just have to: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 God and love your neighbor as yourself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“…serving in the shadows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good thing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spotlight has “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distractions and temptations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but, in the shadows, we can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quietly do the work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called us to do” (page 26).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other characteristics that made Jonathan a hero.</a:t>
            </a:r>
          </a:p>
        </p:txBody>
      </p:sp>
    </p:spTree>
    <p:extLst>
      <p:ext uri="{BB962C8B-B14F-4D97-AF65-F5344CB8AC3E}">
        <p14:creationId xmlns:p14="http://schemas.microsoft.com/office/powerpoint/2010/main" val="32157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LIVING HEROICALLY: JONATHAN</vt:lpstr>
      <vt:lpstr>Introduction</vt:lpstr>
      <vt:lpstr>I.  Jonathan was a Man of Faith</vt:lpstr>
      <vt:lpstr>PowerPoint Presentation</vt:lpstr>
      <vt:lpstr>II.  Jonathan was a Man of Honor</vt:lpstr>
      <vt:lpstr>PowerPoint Presentation</vt:lpstr>
      <vt:lpstr>III.  Jonathan was a Man of Love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HEROICALLY: JONATHAN</dc:title>
  <dc:creator>Tony Ruffin</dc:creator>
  <cp:lastModifiedBy>Tony Ruffin</cp:lastModifiedBy>
  <cp:revision>1</cp:revision>
  <cp:lastPrinted>2023-09-26T14:30:46Z</cp:lastPrinted>
  <dcterms:created xsi:type="dcterms:W3CDTF">2023-09-26T13:56:10Z</dcterms:created>
  <dcterms:modified xsi:type="dcterms:W3CDTF">2023-09-26T15:13:08Z</dcterms:modified>
</cp:coreProperties>
</file>