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310BC-216A-072F-BA44-9768586866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EDBEA9-991B-5980-E08C-325EE0CE7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9A327-1457-0552-13F7-8EA7ECD62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061C-BF3B-426F-8A19-7EF61198FFA9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AA8F1-DA96-C60A-84C8-412E5D6DB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5E513-3071-D09C-C327-9E45D909E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D12B-893A-4864-B53A-62C714D46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44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A5172-D13F-8120-E09C-FDC3A6E82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CD7103-F1B0-5A57-3061-26A4F4E8BD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1C7CE-3F8E-1D6E-54DE-D16A3B378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061C-BF3B-426F-8A19-7EF61198FFA9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EC7D1-DCB1-BB02-E5E3-5612FD4BF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89B68-D54B-ED39-B306-2B2B54116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D12B-893A-4864-B53A-62C714D46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085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C5D526-D974-9467-3658-108F7300CD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2DF619-EAD5-A287-E5A6-6AF8F38583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0F64BC-963F-F132-4DD8-FA73D72AE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061C-BF3B-426F-8A19-7EF61198FFA9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8AF01-C805-3C47-4F1E-711A64B68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56109-A2E6-411B-CEC2-74C9460F3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D12B-893A-4864-B53A-62C714D46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45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8DBE3-2BF3-329C-69CF-17E9C9817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83ECA-5EC8-9A00-D1FE-2524341C6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B54F0-0045-9D87-7081-8AB102668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061C-BF3B-426F-8A19-7EF61198FFA9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0ECF2-8BB3-3825-59CE-28D72A670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3C12B-8128-C3C9-4A0F-654234CC2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D12B-893A-4864-B53A-62C714D46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323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987F7-DB1F-D369-234C-A8486EFCC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35B8CA-3F35-3A63-88BD-D68EF287A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F88C6-519A-169F-7F32-3D37337E8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061C-BF3B-426F-8A19-7EF61198FFA9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4F4737-700C-0C2C-530A-02D7BA92C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BCF52-9505-4001-601E-CE600F69D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D12B-893A-4864-B53A-62C714D46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82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D983D-90DE-3A75-7003-DDBB63D47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039A2-E653-0CDA-8AD9-32C96FD980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DF659B-8516-4530-D2BC-E99CA2F477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8E4404-A2B4-7FE5-9380-B26F0D5EF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061C-BF3B-426F-8A19-7EF61198FFA9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FBC49E-F40A-76EE-EFC2-740CEC25F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B62281-8A35-C61B-0026-F3623401D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D12B-893A-4864-B53A-62C714D46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52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61590-D467-4496-6DC6-B1444FC05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76CC0-372A-6F5B-49D1-B364D3B7A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04640C-C231-655E-A8A4-47E473BE1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A3A05D-A655-BE14-7E1E-7681E545C3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A9823D-C3B6-477B-5B96-28C04C49FF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1B4CDD-58E5-5246-296B-58954594F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061C-BF3B-426F-8A19-7EF61198FFA9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DD297C-085D-C451-181F-F0094FCD6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9D7019-E512-E46F-400B-442B89610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D12B-893A-4864-B53A-62C714D46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253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6BA0D-19A5-63EB-BD78-FB5C4A771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88587A-A7C8-8B28-E58F-3FF07AB3A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061C-BF3B-426F-8A19-7EF61198FFA9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DCECA1-E72D-3781-BFDD-095080BEB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1D2FFD-3FB9-0FE3-60DF-6992338C9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D12B-893A-4864-B53A-62C714D46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722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C2851A-87B7-D37B-AEF4-63FF72C84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061C-BF3B-426F-8A19-7EF61198FFA9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9D164B-8957-DF89-9A97-E78482DF7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7D664C-EC4C-7E82-1F2F-FD3212DD3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D12B-893A-4864-B53A-62C714D46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586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F78B6-EB09-FD26-19CC-661ED44E2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D2AEA-E0D4-73B0-EE3E-464B2E747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6745BB-9541-B0FF-19F9-46B9EB8779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C9967F-1F3F-22D2-D417-6A042C7E9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061C-BF3B-426F-8A19-7EF61198FFA9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560374-81D9-E4CE-9A6C-158BE709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7094D1-E925-6E03-D6DA-DFE315B6C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D12B-893A-4864-B53A-62C714D46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2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C8B81-8E73-D591-3B00-76517AA61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B0AB3A-901C-FD2D-0DF5-3BE9DE3891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1D6CF9-7D6A-E14E-8421-0941C347C9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214594-C2BE-2477-437A-4CA1E4273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061C-BF3B-426F-8A19-7EF61198FFA9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6B6654-C4A9-21B2-10F3-3BBBCB746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4DBD7-06E6-8FF5-6F50-4F89D044C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5D12B-893A-4864-B53A-62C714D46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727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518DC9-B74B-4EF6-575F-137C974ED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147740-8269-E5A5-ADB6-A6BFAE605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7033C-AAE6-D452-4454-6AA08F250F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1061C-BF3B-426F-8A19-7EF61198FFA9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09F1D-72CE-44F3-B6EB-45E9972EAB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F600B-1268-4070-63E9-9BE5044DA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5D12B-893A-4864-B53A-62C714D46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61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7B61C-8A74-D07C-F34C-5DE1658992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LIVING QUIETLY: DAVID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832407-FBB8-B300-5917-05FEE62013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 5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(Psalm 131)</a:t>
            </a:r>
          </a:p>
        </p:txBody>
      </p:sp>
    </p:spTree>
    <p:extLst>
      <p:ext uri="{BB962C8B-B14F-4D97-AF65-F5344CB8AC3E}">
        <p14:creationId xmlns:p14="http://schemas.microsoft.com/office/powerpoint/2010/main" val="3357923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93F5C-AC47-AD30-668C-A1FAEDB1E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C2A8A-423A-2130-5B5F-C92876C54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long has it been since you found 15 minutes to be quiet?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typically focus on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busy-all-the-time, never-be-idle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aspects of a faithful walk with God.”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“David, however, reminds us that another important aspect of being faithful is found in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taking advantage of the calm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assurance found in being quietly at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 with the Lord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28).</a:t>
            </a:r>
          </a:p>
        </p:txBody>
      </p:sp>
    </p:spTree>
    <p:extLst>
      <p:ext uri="{BB962C8B-B14F-4D97-AF65-F5344CB8AC3E}">
        <p14:creationId xmlns:p14="http://schemas.microsoft.com/office/powerpoint/2010/main" val="425695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34B70-5855-AFC9-D770-29826928C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 The Humble Heart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897AD-79D6-B57F-32E2-A968A1F5A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“David begins by talking about his heart and how he is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trying to be humble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“…ancient philosophers are said to have praised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self-reliance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“Yet, David will say in multiple ways, ‘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am not self-reliant!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“David’s mindset could be boiled down to… ‘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I’m not God!’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</a:t>
            </a:r>
          </a:p>
        </p:txBody>
      </p:sp>
    </p:spTree>
    <p:extLst>
      <p:ext uri="{BB962C8B-B14F-4D97-AF65-F5344CB8AC3E}">
        <p14:creationId xmlns:p14="http://schemas.microsoft.com/office/powerpoint/2010/main" val="301894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7D5D3-0D7A-0D19-993D-72EFCEF09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D1F7F-6CD9-9B18-664B-147D98D82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Humility and maturity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mean that I’m going to try not to trouble myself over that which I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cannot control or understand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 startAt="5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“Deuteronomy 29:29 teaches that there are unrevealed things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belong to God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29).</a:t>
            </a:r>
          </a:p>
        </p:txBody>
      </p:sp>
    </p:spTree>
    <p:extLst>
      <p:ext uri="{BB962C8B-B14F-4D97-AF65-F5344CB8AC3E}">
        <p14:creationId xmlns:p14="http://schemas.microsoft.com/office/powerpoint/2010/main" val="4156184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236B7-4289-4A99-D16F-34C558C7F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 Composed and Quieted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3A9E8-6C43-5A0B-6BE1-903A1402C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“Hopefully, the child is full, content,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relaxed, peaceful, safe, and secure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to name just a few.”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“David is saying, ‘In my walk with God, I am trying to be like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contented child in its mother’s arms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can we compose and quiet our soul today?</a:t>
            </a:r>
          </a:p>
        </p:txBody>
      </p:sp>
    </p:spTree>
    <p:extLst>
      <p:ext uri="{BB962C8B-B14F-4D97-AF65-F5344CB8AC3E}">
        <p14:creationId xmlns:p14="http://schemas.microsoft.com/office/powerpoint/2010/main" val="2640302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B63BF-932B-5E15-2018-8242EF093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2D13C-556A-A4C6-1C00-3B6274D29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1.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Assembling with my church family or worship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2.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Being thankful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3.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Connecting with God during personal devotion time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“…if I’m malnourished, it is 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never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God’s fault.  It is 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always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mine” (page 31). </a:t>
            </a:r>
          </a:p>
        </p:txBody>
      </p:sp>
    </p:spTree>
    <p:extLst>
      <p:ext uri="{BB962C8B-B14F-4D97-AF65-F5344CB8AC3E}">
        <p14:creationId xmlns:p14="http://schemas.microsoft.com/office/powerpoint/2010/main" val="279629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37A2E-7545-EC6E-BB78-787ADD02B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 Hope in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7D3A3-823B-5751-5AB1-CBB160EB1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hope?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Confident expectation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514350" indent="-514350">
              <a:buAutoNum type="alphaUcPeriod"/>
            </a:pP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Examples of Quietness in the New Testament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1.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(Matthew 14:13; Mark 1:35; Luke 4:42; 5:16; 6:12; 9:18</a:t>
            </a:r>
          </a:p>
        </p:txBody>
      </p:sp>
    </p:spTree>
    <p:extLst>
      <p:ext uri="{BB962C8B-B14F-4D97-AF65-F5344CB8AC3E}">
        <p14:creationId xmlns:p14="http://schemas.microsoft.com/office/powerpoint/2010/main" val="4192198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7C680-687C-57CB-B508-E3E9C94B0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C7181-D357-CA5E-0DE9-E81A08558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2.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Mary (Luke 10:38-42)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3.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Thessalonians 4:11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4.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Timothy 2:1-2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5.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Kings 19:11-13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115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84B81-7EDC-D89F-ED1D-D563CC587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BF5F7-24BD-CFB5-7B44-C71B34727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 matter how important we are tempted to think we are,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strive for an attitude of humility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“If the ‘quiet’ aspect of a faithful walk with God is difficult for you,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purposeful in finding those moments of calm and quiet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during which you can focus on God.”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“In those quiet moments,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spend less time talking to God about what you need and more time being thankful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for the hope of eternal life (page 32).</a:t>
            </a:r>
          </a:p>
        </p:txBody>
      </p:sp>
    </p:spTree>
    <p:extLst>
      <p:ext uri="{BB962C8B-B14F-4D97-AF65-F5344CB8AC3E}">
        <p14:creationId xmlns:p14="http://schemas.microsoft.com/office/powerpoint/2010/main" val="1627022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447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LIVING QUIETLY: DAVID</vt:lpstr>
      <vt:lpstr>Introduction</vt:lpstr>
      <vt:lpstr>I.  The Humble Heart</vt:lpstr>
      <vt:lpstr>PowerPoint Presentation</vt:lpstr>
      <vt:lpstr>II.  Composed and Quieted</vt:lpstr>
      <vt:lpstr>PowerPoint Presentation</vt:lpstr>
      <vt:lpstr>III.  Hope in the Lord</vt:lpstr>
      <vt:lpstr>PowerPoint Presentation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LIVING QUIETLY: DAVID</dc:title>
  <dc:creator>Tony Ruffin</dc:creator>
  <cp:lastModifiedBy>Tony Ruffin</cp:lastModifiedBy>
  <cp:revision>2</cp:revision>
  <cp:lastPrinted>2023-09-27T13:41:24Z</cp:lastPrinted>
  <dcterms:created xsi:type="dcterms:W3CDTF">2023-09-27T13:10:17Z</dcterms:created>
  <dcterms:modified xsi:type="dcterms:W3CDTF">2023-09-27T14:09:59Z</dcterms:modified>
</cp:coreProperties>
</file>