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B2FA2-BADF-CF9C-6D7D-FAF0CC711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DD6AD-0AC4-E061-B163-7D853BDD2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7A290-BD22-DF01-BB80-FB2B69A9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88D1A-95A8-1A33-F5A4-667634DD0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CE105-F6A2-1EC6-B4B2-B8EABDA2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2543-7AEB-2866-5D93-B24829F5C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EA908-4AEE-8487-CF94-ED242621F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0C71D-84C4-99B9-37C2-5FEB6B8F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B490B-C6B0-4879-8A50-E77C00AD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1B05E-8E34-12D9-3AF8-4B6C4349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8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D82209-74F0-3AF7-BEE2-078910FC2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991E98-5B2B-052E-25C5-0A3923045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518AB-B09F-929F-F2F7-5E1C3B45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30D71-A0D1-59FA-D4E9-81E9E805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E786-6D04-9D6B-6204-A0EC74D5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B654C-D9A3-0F91-BEEE-C2E09CDD4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CB93-82FC-467C-A586-84C9652E2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45300-1F46-78C4-60F7-536541E5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27273-58BF-3BC5-615E-E011ACF8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10EBF-8E8A-0010-95BB-D05E0A60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1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45D5D-7A52-6C14-2325-D0A765F6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E2EF5-6EFB-3185-3266-89FAD3AD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B4033-E6BE-42A2-EA7C-66FB82D6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1D56F-31DA-C1C2-BEB8-2F1FC0C3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5D9A7-2093-54A4-6A7B-DD988FD92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6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A70B-F536-7D1C-A8AD-CBF54807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6F4A7-6ED0-65D1-F1C3-54842145A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AC076-59B4-B925-F936-E2BE0685E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13C87-2DFE-8E7E-0ED9-2F49C12E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C8603-3F7F-0855-174E-12CFB5EF1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CF47A-43FC-6179-5998-269A5A8C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B83D-B791-8506-0D74-3E9679ECD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A1B47-ACA8-E059-6B57-610798108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62016-A437-F58D-E59B-BD122D43E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7EF34E-69C8-E451-3895-326769065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EC6E9-BA9D-2086-EA51-515511081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E5146-08F4-15DA-71EF-63693B342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10523-5F69-3609-40E8-A6C25B7C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804076-C664-69BB-6FE4-11A031EF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3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2BB0-AE27-815A-30D4-3BA712C0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F976E2-901A-FFEC-AF39-B9B5DFBE7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D0836-C9B5-8196-D9FE-744A7AEB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4F71A-5CA4-A11B-FCC1-6C9F34CF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6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8A12D-C718-AC72-B3C9-2570B1F1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DA9E2-8B07-E892-840C-DB79D8BA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FF7E5-4C9C-6F90-3086-BB6EFD2D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0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ECDB-34B8-8F88-120C-88B1413B7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6C1C5-732D-7C05-A956-A3BF04CCE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CA501-C905-21C5-D944-A2AD62502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7F45B-4921-C4CF-8CAD-8019E900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AC2C5-2B62-B10E-E53C-579D363E1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EF568-0E78-97FB-E857-4AA2A623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3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CDBB-DF71-9F39-B0D6-7A2A0BC76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9CCFB-4348-73AD-6739-C26973C794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39D6-0DEB-1831-1BD0-6BE4B4C13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8F631-4E03-825F-8160-6F96C73C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5A245-562E-1B13-7487-E1C84747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36A3D-152D-48A4-437A-6AC5078CB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3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CCFC28-A37A-184E-BC59-45EB1EB4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BC791-9AFA-093D-3343-75D5E1C7D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2256B-DE48-FB3E-2B60-E096AB0F96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A92E-CAB2-41BD-9C08-F3B4CD8E0271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A6F5B-C4BD-3250-3672-072000E1A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765C6-030F-1103-0686-C80423BAF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2EED-21F9-4272-A6EA-EF055A28F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78166-3E5B-775F-8BE3-6BFC1F1162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COMPLETELY: KING ASA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FE31B-3D1F-16CF-36B3-3327585EC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6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 Chronicles 14:1-7; 15:1-7; 16:7-14)</a:t>
            </a:r>
          </a:p>
        </p:txBody>
      </p:sp>
    </p:spTree>
    <p:extLst>
      <p:ext uri="{BB962C8B-B14F-4D97-AF65-F5344CB8AC3E}">
        <p14:creationId xmlns:p14="http://schemas.microsoft.com/office/powerpoint/2010/main" val="415783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E7ED7-855A-10AB-367E-CA804426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16308-D10D-728A-1DA8-B5EC4FD26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isn’t so much about how you begin.  It’s all about how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finish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often call him ‘Good King Asa’ but, according to Scripture, his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wasn’t all good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“After an amazing start, King Asa didn’t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 well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Old Testament was written for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learning”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(Romans 15:4).</a:t>
            </a:r>
          </a:p>
        </p:txBody>
      </p:sp>
    </p:spTree>
    <p:extLst>
      <p:ext uri="{BB962C8B-B14F-4D97-AF65-F5344CB8AC3E}">
        <p14:creationId xmlns:p14="http://schemas.microsoft.com/office/powerpoint/2010/main" val="42907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8A75F-7670-67AE-A4D7-E187C8F62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Good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EF6FC-A4F2-9D7B-0375-B8C4A944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“King Asa began by placing a priority on seeking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on God’s terms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 “also began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removing the idols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Judah had been worshiping….”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“Rather than patting himself on the back, he was quick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credit to God for the blessing of prosperity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(2 Chronicles 14:7).</a:t>
            </a:r>
          </a:p>
        </p:txBody>
      </p:sp>
    </p:spTree>
    <p:extLst>
      <p:ext uri="{BB962C8B-B14F-4D97-AF65-F5344CB8AC3E}">
        <p14:creationId xmlns:p14="http://schemas.microsoft.com/office/powerpoint/2010/main" val="296518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E76B1-A907-E7CD-7BB5-C82A0B0B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3998F-018D-E7CA-EE9F-98D0EB6BA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“Rather than bemoaning that he was under attack, he placed his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trust in God and charged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headlong into battle, even though he was outnumbered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two to one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 continued to remove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abominable idols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and to gather God’s people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the one true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 Chronicles 15:8-15).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we seek God today?  If so, how do we seek God?</a:t>
            </a:r>
          </a:p>
        </p:txBody>
      </p:sp>
    </p:spTree>
    <p:extLst>
      <p:ext uri="{BB962C8B-B14F-4D97-AF65-F5344CB8AC3E}">
        <p14:creationId xmlns:p14="http://schemas.microsoft.com/office/powerpoint/2010/main" val="37437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A3C1-E1AF-974C-1776-B22129A4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Bad Finish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D8D8-E300-A9CC-A187-84BAE1483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challenged by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Baasha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King of Israel, Asa responds by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forming a political alliance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Ben-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King of Aram.”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Hanani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told Asa: “You should have relied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instead of having relied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another king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(paraphrase of 2 Chronicles 16:7-9).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did Asa respond to the preacher’s message?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response is anger!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 Chronicles 16:10; James 1:21).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559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D78A-7B9B-7ACE-06B4-A1161EC1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6CAD9-2A0C-2D87-8878-30F6F2F79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Asa’s story teaches us that a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devoted to God is a marathon rather than a sprint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walk with God, no matter how brief or how long, requires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and constant attention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 many times do we try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tackling life’s problems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our own rather than including God from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very beginning?”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514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93D3A-A0E3-604E-D429-72014E92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308C2-872F-8DC4-9D64-B49B4D1CE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on, Asa responded to the Lord’s Word with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devotion and stronger reform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25 years later, Asa responded “in anger, rather than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repentance and renewed commitment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“…God wants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heart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38).</a:t>
            </a:r>
          </a:p>
        </p:txBody>
      </p:sp>
    </p:spTree>
    <p:extLst>
      <p:ext uri="{BB962C8B-B14F-4D97-AF65-F5344CB8AC3E}">
        <p14:creationId xmlns:p14="http://schemas.microsoft.com/office/powerpoint/2010/main" val="180911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LIVING COMPLETELY: KING ASA</vt:lpstr>
      <vt:lpstr>Introduction</vt:lpstr>
      <vt:lpstr>I.  Good Start</vt:lpstr>
      <vt:lpstr>PowerPoint Presentation</vt:lpstr>
      <vt:lpstr>II.  Bad Finish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COMPLETELY: KING ASA</dc:title>
  <dc:creator>Tony Ruffin</dc:creator>
  <cp:lastModifiedBy>Tony Ruffin</cp:lastModifiedBy>
  <cp:revision>1</cp:revision>
  <cp:lastPrinted>2023-10-10T14:40:44Z</cp:lastPrinted>
  <dcterms:created xsi:type="dcterms:W3CDTF">2023-10-10T13:57:57Z</dcterms:created>
  <dcterms:modified xsi:type="dcterms:W3CDTF">2023-10-10T15:11:54Z</dcterms:modified>
</cp:coreProperties>
</file>