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3EF7-A970-97A1-2A55-BF18284D5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1417B-11D2-BF6C-E882-0C6089A3F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DC31B-263E-02BF-0324-745B18C63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4CC83-73DD-1B39-6437-17EB02FF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C6469-CDF0-2EDB-2BE4-19DA9B3F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1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FEB92-F438-E2FF-FAD8-31A8AF749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44366-8C3F-6CEA-8A11-4C12B0692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846BC-AE35-699D-BA75-310C66C43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1E055-9CE8-A71E-BE4F-645709FD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0E8C0-AE33-A55C-E78E-6E00687B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2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218455-148E-B860-61EF-9839B1C8CE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B8787-2FD3-C33E-7CF6-9FD1B4BDA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A0E35-8128-6741-EF80-137EB246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126C7-5BA9-5243-718A-EF35CD100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70FFC-B204-5E47-248C-9FE26B660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7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7A15A-B5AA-055C-CF9D-BC93C8690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55FA2-0EC3-F138-0F36-55CD853F9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1C902-5CD4-A3F9-9DEE-DEB41632F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DE5ED-209B-A245-B40B-DEAA4DA8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A1C3D-7A41-E4E8-CABD-9DEFD0AD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1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8D2B6-4483-EE7D-D79F-9E16F634F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5265C-B090-E9D7-0539-87B66A16F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D26B5-C162-0E34-025F-F97C5DA9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FD0E5-AB0D-B1ED-F8AE-83D18969A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057D0-EF53-EFE0-B505-3C0DF8D72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0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4F405-AE36-2991-094D-656E00BBE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0C881-E4BD-FF72-C152-DF8C48099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178D4-3E19-3546-9B40-D60C23F0D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EDC7C-9791-4196-76DB-8A2DE5F86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7AD51-3FCA-8F18-63F5-043C6D0B7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74F81-6666-F618-6130-82F3CD55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4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440E7-9015-A894-27B1-F91F71EBA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09DC7-5310-AA92-D5E0-7B4966DF9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2AD22-8016-1DE0-221A-9B2900426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61CD37-B5D6-E400-6B3F-E1946808A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129AD-21DE-A801-5B72-3A5A303B3B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4915F0-50B4-2124-FB83-7C2E84FAA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6CBA48-1426-3CA5-26F8-A45E9278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C04825-959D-B651-F7CD-30872C8BE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8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6C0B-F6DC-48B9-438A-50A2A2CF5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68397E-5952-20C5-0A2F-1A90A9622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DDB20F-9B6D-FDA6-3C6B-AE1569671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BFDF1C-E356-C2DF-5F6B-9EDAFFA0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66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7A666E-FD40-0489-F34D-E41C40796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22AE68-79C8-81F2-42F5-E7F2F0E3D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960C9-6259-1784-3F05-5985EADED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7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75A3-3148-7A86-2049-BE15E8A4A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38C64-7B63-6C09-444A-3645B3B94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F679B-A21A-255E-3F37-D21907439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A63D4-BCCA-5395-F56C-8BD21A65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55485-C110-AE49-3FF4-8BD3EBF34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ACAA15-D934-C775-2640-D75D0D243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2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18C52-3CE7-490B-3325-090554EC9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114AC6-6146-D87D-9695-12B1CA735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10638-9508-920C-C022-F77E6EAC4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C1E6C-BE39-D33A-5CC6-387F221D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21DA8-0B87-CC66-EAB6-4D37F39D6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9EA3B-4B25-C6C1-26D0-1D297C74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2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EE319-823F-1D46-822B-73D177F8B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44ECC-CA43-58B9-9266-838C85169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E2B95-1ABD-E45D-B569-E76E5CF6C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A8314-11B7-4B22-86A9-A555BF170A03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62474-DCB5-9F18-418C-D6D339AA7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240DE-FF51-C49D-055F-13D9875D9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F1EC4-61A6-452D-A7CA-515A3F31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0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B27DD-9E5D-970E-D749-1F40548167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UNWAVERINGLY: KING JOSIAH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0FA976-1976-4189-1D35-3D9024C105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7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Chronicles 34:1-13)</a:t>
            </a:r>
          </a:p>
        </p:txBody>
      </p:sp>
    </p:spTree>
    <p:extLst>
      <p:ext uri="{BB962C8B-B14F-4D97-AF65-F5344CB8AC3E}">
        <p14:creationId xmlns:p14="http://schemas.microsoft.com/office/powerpoint/2010/main" val="351388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F43A2-DF6D-773A-2458-413F8837F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DFD79-0E98-0E1D-C843-7FB2249C8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“There is presently a state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biblical illiteracy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our world, country, churches, and homes.”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not only do not know where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answers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we often don’t even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a clue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such principles are there.”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such a time when God’s Word is being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questioned and ignored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His followers must hold to 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unswervingly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40).</a:t>
            </a:r>
          </a:p>
        </p:txBody>
      </p:sp>
    </p:spTree>
    <p:extLst>
      <p:ext uri="{BB962C8B-B14F-4D97-AF65-F5344CB8AC3E}">
        <p14:creationId xmlns:p14="http://schemas.microsoft.com/office/powerpoint/2010/main" val="364857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E6D1D-6CBB-5422-57AC-83143496B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Josiah Becomes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17D43-96E9-5CAA-F558-DAF166250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Josiah’s grandfather was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Manasseh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who was “led away by the Assyrians in shackles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 hook in his nose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Josiah became king, the “landscape of Judah was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cluttered with places of idol worship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“God’s Word was not only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ignored, it was lost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“By age 16, he had reinstated the worship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One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(p. 40).</a:t>
            </a:r>
          </a:p>
        </p:txBody>
      </p:sp>
    </p:spTree>
    <p:extLst>
      <p:ext uri="{BB962C8B-B14F-4D97-AF65-F5344CB8AC3E}">
        <p14:creationId xmlns:p14="http://schemas.microsoft.com/office/powerpoint/2010/main" val="175863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F6D98-ACC6-5508-C6B6-FC4B3828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Thermostats and Thermometers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09496-C20D-5EE2-8CEE-FA71CE22F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“Are you a thermostat or a thermometer?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“A thermometer tells us what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temperature is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A thermostat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adjusts the temperature as needed.”</a:t>
            </a:r>
          </a:p>
          <a:p>
            <a:pPr marL="0" indent="0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Josiah was “an individual who recognized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and did something about 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412712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C93AC-2AB5-19F7-92E9-AE98968B9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4D79E-67C2-809F-0253-C5B4A3F51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3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“All of us have opportunities to make a difference; we just have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 what kind of person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are going to be.</a:t>
            </a:r>
          </a:p>
          <a:p>
            <a:pPr marL="514350" indent="-514350">
              <a:buAutoNum type="alphaUcPeriod" startAt="3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“Are we going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things happen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“Are we going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something good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happening?”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 “Are we going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wonder, ‘What happened?’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  “Or, are we going to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things happen?”</a:t>
            </a:r>
          </a:p>
        </p:txBody>
      </p:sp>
    </p:spTree>
    <p:extLst>
      <p:ext uri="{BB962C8B-B14F-4D97-AF65-F5344CB8AC3E}">
        <p14:creationId xmlns:p14="http://schemas.microsoft.com/office/powerpoint/2010/main" val="300912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20814-47A0-0DE7-E99F-9080B3BB8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How Can I Make a Difference?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327A3-ADAF-C577-EC4F-0013C9A3A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“You can’t make a difference until you can recognize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problem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“Josiah recognized that the problem was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absence of God’s Word in the nation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2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“But he didn’t just recognize the problem, 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took responsibility for 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22940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C1A44-9A2B-24CF-3897-58B34759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5E0A7-70C6-A6E5-42B5-9BA540EE8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can we do to share God’s Word with people who desperately need it?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“Recommit to picking up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 and carrying it daily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“Share your faith with those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sphere of influence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 “Instead of political rants, post Scripture on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  “Share the Word of God with your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 and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grandchildren regularly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79351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0CBD-A0F9-28DE-AD6F-EEF0FE6F5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0A711-F8DD-D532-498F-9B33702E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5.  “Send Scripture texts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friends and family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6.  “Live a life that shines like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 in the darkness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7.  “Obey the Word of God in your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 life unwaveringly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65430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CD13-902E-3F73-5460-63F39B05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122F5-343D-6DC9-BB85-D784B5D9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might never inspire national repentance or initiate a religious movement, but each person reading this study can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something for someone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key is to hold unwaveringly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of God and jump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“As Christians, we should be the most confident people in the world—not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confident in our own abilities—but confident in the truth and power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43).</a:t>
            </a:r>
          </a:p>
        </p:txBody>
      </p:sp>
    </p:spTree>
    <p:extLst>
      <p:ext uri="{BB962C8B-B14F-4D97-AF65-F5344CB8AC3E}">
        <p14:creationId xmlns:p14="http://schemas.microsoft.com/office/powerpoint/2010/main" val="22024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LIVING UNWAVERINGLY: KING JOSIAH</vt:lpstr>
      <vt:lpstr>Introduction</vt:lpstr>
      <vt:lpstr>I.  Josiah Becomes King</vt:lpstr>
      <vt:lpstr>II.  Thermostats and Thermometers</vt:lpstr>
      <vt:lpstr>PowerPoint Presentation</vt:lpstr>
      <vt:lpstr>III.  How Can I Make a Difference?</vt:lpstr>
      <vt:lpstr>PowerPoint Presentation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UNWAVERINGLY: KING JOSIAH</dc:title>
  <dc:creator>Tony Ruffin</dc:creator>
  <cp:lastModifiedBy>Tony Ruffin</cp:lastModifiedBy>
  <cp:revision>1</cp:revision>
  <cp:lastPrinted>2023-10-24T14:05:41Z</cp:lastPrinted>
  <dcterms:created xsi:type="dcterms:W3CDTF">2023-10-24T13:28:49Z</dcterms:created>
  <dcterms:modified xsi:type="dcterms:W3CDTF">2023-10-24T14:48:43Z</dcterms:modified>
</cp:coreProperties>
</file>