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EC99-C22D-A47A-E314-5244CF7D4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EF9063-56D3-191A-EA15-C46037113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3C99F-B3A3-84E7-5EB5-04F00837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96601-5079-0625-2D31-F0F06A549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16645-900B-5732-DF3E-AF213319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5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604D-68E0-50B1-3096-39E9A0CFD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965BF-C144-558B-CF88-47FD8C5DB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1D45C-2C42-4E44-95F2-D89492DD0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88F07-74A0-7D7C-9547-5D2AFA54F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A0B2B-547B-75B7-5075-8556E8A4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6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40844F-02E3-1BE6-E994-9E0B228A8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10DB4-EAF0-D2DA-E86B-F33FF5961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60DFB-C867-1425-9F76-FEE8DA739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F7450-E4C8-5C08-C118-04058991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B271D-000F-68AD-4EBF-4EA3A4EA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6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7D74E-D10D-EA18-3625-7C35B0A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93A70-0363-E25B-7E4A-8DA7D322D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E0E23-0FC3-8DDF-9A73-B0E5C891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6EED5-7809-1EF7-2FF3-6790CE98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6B206-FF0C-B35A-2840-D207112CE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43E2-2A3B-08DD-D387-25CEC140A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9CA76-CEE0-EE6B-D23B-E2E2BDADE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FE4B-604A-78FB-5845-84254FF9D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CCE01-0FA2-BEAE-F2BA-D5527695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43D4E-30B4-FCAD-AE8E-AB201F9FD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2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ECC6-2CD5-82F6-5F2B-5D376682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F2175-43BC-60AC-D9A4-1BFCEC1D5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0AC6F-8407-2761-9E67-3D7138680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7C1F2-2357-4249-DC8F-F3A5F1E48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B135A-DEAA-CA07-7500-66FB2B4D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01F98-A698-9DDF-A6FB-606B10E97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3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0C8F-DD70-C047-C3F9-87B357E49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ACEB8-647C-4F2F-04B0-F2FFCD6B2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AE1E6-1AAF-8491-885A-2DDFD54F3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44BA84-AABE-0AF9-F086-D6DCDCEDA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8AB4B-5D3B-518F-DCA1-408787531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9870C2-009E-0598-ED25-EB4FD652B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FE70A3-75CB-760E-AD4A-854E386F7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6ACE6A-3525-68B9-D35E-BE82AF94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0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CFC6D-33CF-DB33-FC99-B79D6A4C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4F85CF-E035-A7AC-97DE-33D6A4D0C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23DB9-BEA1-DDAD-81C9-D0D31A22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C9EBE-B0CE-A032-EFAA-9A561CB7A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8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03B203-90AE-253F-1DDE-A775157B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6DC5F-8A2E-8AA8-8849-19144192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E3419-B8C3-F0A5-B925-18C1191E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93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ADDBB-2AF4-A31F-22E3-4A24E0298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94C34-4E90-A444-1C0D-F52B5E407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4159B-F228-2729-1CAF-71FED9901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A1B41-B2EE-2985-433E-E4C728DD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5AC1E-5CCC-71E2-2DF0-A63E2860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D545B-4E0D-A745-E0D6-BDAE98549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3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4F9D6-4306-E773-31D1-A4EE95A2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BA4CD3-2D84-6073-DAA7-AC71E8B0A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4034AD-D0B6-19F6-B37A-21BE1FA83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D66FB-C064-D51F-1238-FDAF1D99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5E10-89BB-7D84-5222-23A695AB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21C8D-8DE4-FEBB-FB2A-6286B274C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94726F-C7FD-2524-930F-505BF4DF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BA44D-4691-9922-3739-F99026022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EF032-34BA-0671-811B-EC87E4547C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B24B3-8F9D-429E-9CB4-C8921AF1E3B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B789F-BFB0-8BA4-75B3-742710A48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3235B-197D-9B91-7F4E-FBAF5A6C0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6B7F5-75BE-459D-9075-0A5B57353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A358-2DF8-44DD-23FC-C4A457DAFC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MISSIONALLY: THE WOMAN AT THE WELL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7ECC3-84CF-9891-CEAB-8404C83FAD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8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(John 4:1-30, 39-42)</a:t>
            </a:r>
          </a:p>
        </p:txBody>
      </p:sp>
    </p:spTree>
    <p:extLst>
      <p:ext uri="{BB962C8B-B14F-4D97-AF65-F5344CB8AC3E}">
        <p14:creationId xmlns:p14="http://schemas.microsoft.com/office/powerpoint/2010/main" val="3082677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87E8-3016-0B00-3299-E4EE0F83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28CB-A36B-FAC0-0B08-38D571324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of us have had a life-changing encounter with Jesus, perhaps years ago.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be continually overwhelmed by what Jesus has done for us takes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and discipline, but it is highly important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“Do we continue to be so overwhelmed by what Jesus has done for us that we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simply must tell someone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 (page 49).</a:t>
            </a:r>
          </a:p>
        </p:txBody>
      </p:sp>
    </p:spTree>
    <p:extLst>
      <p:ext uri="{BB962C8B-B14F-4D97-AF65-F5344CB8AC3E}">
        <p14:creationId xmlns:p14="http://schemas.microsoft.com/office/powerpoint/2010/main" val="359783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20E18-2D63-B440-EAED-EDD3D15D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D890-71F8-F0EE-7EE2-6D08964E5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John 4,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weary and thirsty Jesus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shows up at Jacob’s well where He initiates a conversation with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woman from Samaria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“Through a life-changing encounter, this woman helps us understand what 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to live missionally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was both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fully God and fully human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565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92A6F-F1E8-FEA6-9C70-D0171F33F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Jesus Reached Across Racial &amp; Gender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DCBB3-C0C2-8F93-A6C0-90C7907B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“Jewish men didn’t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to Samaritan women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“Jews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looked down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Samaritans.”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“Samaritans were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second-class people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Jews.”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is what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racism looked like in Jesus’ day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55135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A5B20-FF7C-DDB6-AEA7-362B994B7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2A1C7-AAD2-CDEC-68F7-BA2ED32B4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light of John 4:9, the Samaritan woman “understands that no Jewish man in his right mind would make himself ceremonially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unclean by drinking from the jar of a Samaritan woman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46).</a:t>
            </a:r>
          </a:p>
        </p:txBody>
      </p:sp>
    </p:spTree>
    <p:extLst>
      <p:ext uri="{BB962C8B-B14F-4D97-AF65-F5344CB8AC3E}">
        <p14:creationId xmlns:p14="http://schemas.microsoft.com/office/powerpoint/2010/main" val="385800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091B6-CB79-77BD-4181-3E86D0F95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God’s Mission Can Be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Fulfilled By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96A3-CC56-1B11-A29C-E7921E8C8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can use people who arrive at the foot of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 with baggage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light of John 4;16, Jesus helps the Samaritan “understand that He’s more than just a tired, thirsty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guy in need of a drink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must remember, though, that it isn’t about God’s being able to use just anyone; it’s the idea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can use you, and God can use me!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416687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71AA-117B-22F1-4E17-4640EBE1E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09506-2D58-5851-9CA9-839F6AFE3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obedience to Jesus makes sin a part of our past,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why God can use us!”</a:t>
            </a:r>
          </a:p>
        </p:txBody>
      </p:sp>
    </p:spTree>
    <p:extLst>
      <p:ext uri="{BB962C8B-B14F-4D97-AF65-F5344CB8AC3E}">
        <p14:creationId xmlns:p14="http://schemas.microsoft.com/office/powerpoint/2010/main" val="322050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89C88-BEA8-8606-BB46-B7EC9E41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We Must Be Open To Being Used By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821C-CF5C-8CD7-8571-BCF81B3C4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“Many scholars believe she has arrived at the well around noon, not the typical time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to draw water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it’s the perfect time of day to come and draw water if your life is a mess, and you really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want to interact with people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significant that she leaves her water pot and heads into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to tell her story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(John 4:28).</a:t>
            </a:r>
          </a:p>
        </p:txBody>
      </p:sp>
    </p:spTree>
    <p:extLst>
      <p:ext uri="{BB962C8B-B14F-4D97-AF65-F5344CB8AC3E}">
        <p14:creationId xmlns:p14="http://schemas.microsoft.com/office/powerpoint/2010/main" val="42179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2AFEB-FD32-D010-6D74-40D481BC1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D6D94-0B78-4725-2475-67173D385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“Married five times and living with a guy is not the pathway to being highly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respected among the elders at the city gate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Yet, they listen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48).</a:t>
            </a:r>
          </a:p>
        </p:txBody>
      </p:sp>
    </p:spTree>
    <p:extLst>
      <p:ext uri="{BB962C8B-B14F-4D97-AF65-F5344CB8AC3E}">
        <p14:creationId xmlns:p14="http://schemas.microsoft.com/office/powerpoint/2010/main" val="151753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E3F1C-EA3D-AAB9-B6AE-25A305BD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The Pattern For Being Used By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4508A-21B8-CD88-8656-E13C58BB0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life-changing encounter with Jesus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 tell somebody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>
              <a:buAutoNum type="alphaUcPeriod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Fascinated people begin to seek Jesus for themselves</a:t>
            </a:r>
          </a:p>
          <a:p>
            <a:pPr marL="514350" indent="-514350">
              <a:buAutoNum type="alphaUcPeriod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process repeats</a:t>
            </a:r>
          </a:p>
        </p:txBody>
      </p:sp>
    </p:spTree>
    <p:extLst>
      <p:ext uri="{BB962C8B-B14F-4D97-AF65-F5344CB8AC3E}">
        <p14:creationId xmlns:p14="http://schemas.microsoft.com/office/powerpoint/2010/main" val="223260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LIVING MISSIONALLY: THE WOMAN AT THE WELL</vt:lpstr>
      <vt:lpstr>Introduction</vt:lpstr>
      <vt:lpstr>I.  Jesus Reached Across Racial &amp; Gender Barriers</vt:lpstr>
      <vt:lpstr>PowerPoint Presentation</vt:lpstr>
      <vt:lpstr>II.  God’s Mission Can Be Fulfilled By Anyone</vt:lpstr>
      <vt:lpstr>PowerPoint Presentation</vt:lpstr>
      <vt:lpstr>III.  We Must Be Open To Being Used By God</vt:lpstr>
      <vt:lpstr>PowerPoint Presentation</vt:lpstr>
      <vt:lpstr>IV.  The Pattern For Being Used By God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MISSIONALLY: THE WOMAN AT THE WELL</dc:title>
  <dc:creator>Tony Ruffin</dc:creator>
  <cp:lastModifiedBy>Tony Ruffin</cp:lastModifiedBy>
  <cp:revision>3</cp:revision>
  <cp:lastPrinted>2023-11-07T16:02:59Z</cp:lastPrinted>
  <dcterms:created xsi:type="dcterms:W3CDTF">2023-11-07T15:33:14Z</dcterms:created>
  <dcterms:modified xsi:type="dcterms:W3CDTF">2023-11-10T13:30:53Z</dcterms:modified>
</cp:coreProperties>
</file>