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6A7BC-BE73-DC77-3D2C-663DCF9F6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D54BEB-69B6-4B6A-59C8-DF2C3A23A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C0B3A-2A1B-BE99-CC2E-C1B585E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59B6D-93BA-0A06-48D5-498ACE7A8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5B45E-1A95-3B96-8D9F-766E4A8BB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3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269B8-9A70-269A-CD6D-63245E07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AF922-E231-6808-9F6C-AB1FD4AD1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F26F2-65B8-0727-71BA-598AF20E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0A56-F889-D2E3-A725-941F48D80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5E499-1EFC-CC77-BC95-813059F4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21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53E876-2796-18D6-04DC-46994FDD6E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F7073-7C14-319A-CA1B-416F74A67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978F1-BCC9-B26A-8C72-24E645C77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0562A-E5EF-68B6-967C-E50B9B5C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86587-709E-E91A-E849-60044D615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8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B6EEA-4C39-A837-F185-5DCCCC21E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94965-EA75-A0D1-7D93-876BAEC9F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F8767-3CA2-882B-344D-056800CC8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70506-85C2-4E39-6A32-F351B8D8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90ED5-6884-6C49-6BDF-038B94C2D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7C2AD-7A55-7CDA-C6B9-0DF0CA40A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32D125-C17A-2048-912A-117F08934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4F00D-14F0-E054-C5D9-7AD5F0AF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1D324-DB8A-3B4C-9F67-6E90AB427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EF049-1726-676A-55A7-3B8BE5045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3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6B7F1-4A1B-A96F-C1F5-9BEEB406A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4CF2C-B1F0-AC85-EC17-F1E30ABD1A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895A4-C565-CEDB-36AD-9A0946E86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941A2-7294-BE86-F88F-D8E5D938A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0BCFA-E214-F08D-93A7-216424EE6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AAECC-3222-9770-4ABE-BFF35CF9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3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CBDF8-C23B-EC12-B34B-046F7DF3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775D0-81CA-8D05-6B2B-91BC77228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1365D-A60E-8BB8-9FD5-4D6F57320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3564E5-ABE8-6BE7-04A7-93A876FB4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DB648A-9FCB-B848-B623-86D9B3135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D791E-DF85-A6E9-7CBB-2E4F61D2F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5D144D-FB22-F452-1C8B-984337DB1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5EB8A-52F1-2334-28AA-0C6F0C850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9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F35C4-DE98-DEAB-414A-5C04C8BAF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7170F1-6337-B62F-D650-311CB1F49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41BEED-736B-4EC4-24F5-680FCA69C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04E16-8AE4-5D4E-4962-FE5EB296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2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82023-E0F8-75C0-979E-9CEC9CF28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B22FD-F8B5-FAB2-B297-B83606BD1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A229F-19B3-BA88-0C6A-48417A5A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6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A393-F7A0-02DA-1C20-0CAACACF6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1C622-D110-E22E-8FEF-102C90E66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645C1B-21B5-A1CA-2F26-0855283C2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596EC5-380C-F03C-C792-B45FB2574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D1E1D-CEB5-88EC-A60C-8AEE9A176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D8B57-D89E-95CE-91E5-4C66DFC1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4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DFDBB-1B82-1722-9077-55D66F372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ABBE1E-60E2-7085-CA10-B777CD4152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005C2-69F4-F368-FCF3-F188D0A41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E85DB-E8C8-ECF7-4892-48426A65E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457AE-D815-4435-F7D6-B9964CF9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6C2E3-B32D-3D8A-DFA7-2A9D6403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9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DE2FEA-7E9B-031E-AD53-1D51F4F51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FDC99-EAE4-84E2-115B-841DD3E2E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06294-8B70-1B13-9107-661ABE826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0E95D-EA9A-43FF-AC99-E50D1FBFEE9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F24CD-B299-68E7-F7C9-FD006B1CA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CEB68-B051-FFFC-9A09-EAC4D16C0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FACB-7BD5-4611-BFBF-746B8CCD3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9862D-CA7B-E2D7-3287-EC38AE4ED1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DISCERNINGLY:MARY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2B8E1F-53D5-8469-BAA4-ED814F3A25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9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(Luke 10:38-42)</a:t>
            </a:r>
          </a:p>
        </p:txBody>
      </p:sp>
    </p:spTree>
    <p:extLst>
      <p:ext uri="{BB962C8B-B14F-4D97-AF65-F5344CB8AC3E}">
        <p14:creationId xmlns:p14="http://schemas.microsoft.com/office/powerpoint/2010/main" val="375770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D494A-DCD9-9F07-1F83-BC3EF9D3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80D88-1977-8F39-E879-7453126D1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“Martha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distracted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her preparations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“Someone is coming over for dinner and you spend so much time trying to make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perfect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you don’t even get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enjoy the meal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 learn much from Mary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living discerningly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44576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4EE59-7AB3-F363-2A17-1DD0D3380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Discerning What’s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70CB6-2A2E-89B3-A024-2E5D8B611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“Set realistic expectations for yourself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“Is everything I think a must-do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really necessary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“Rid yourself of unnecessary distractions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is your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biggest distraction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152444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84A54-6E0A-4786-3855-7AB5CA17D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F2216-371D-53D8-7098-027ECAEAD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why you are doing what you are doing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40184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02C4F-29CF-2091-E914-AA66A9391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Spotlight on the Right Person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40930-8647-BE53-9013-8CBFB219E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Sometimes our plans and preparations have “little to do with Jesus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everything to do with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that one thing? 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sure the spotlight is on the right person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“As long as we have the spotlight focused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ourselves, our lives will always be frantic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08196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LIVING DISCERNINGLY:MARY</vt:lpstr>
      <vt:lpstr>Introduction</vt:lpstr>
      <vt:lpstr>I.  Discerning What’s Important</vt:lpstr>
      <vt:lpstr>PowerPoint Presentation</vt:lpstr>
      <vt:lpstr>II.  Spotlight on the Right Person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DISCERNINGLY:MARY</dc:title>
  <dc:creator>Tony Ruffin</dc:creator>
  <cp:lastModifiedBy>Tony Ruffin</cp:lastModifiedBy>
  <cp:revision>1</cp:revision>
  <cp:lastPrinted>2023-11-21T16:38:20Z</cp:lastPrinted>
  <dcterms:created xsi:type="dcterms:W3CDTF">2023-11-21T16:24:36Z</dcterms:created>
  <dcterms:modified xsi:type="dcterms:W3CDTF">2023-11-21T16:47:28Z</dcterms:modified>
</cp:coreProperties>
</file>