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2F4E-C2C9-D836-8948-3B6A06B19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8E778-7A0A-BDDF-4F2D-9A4BEA24C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422AA-DCBD-2CCA-6F75-285963A28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357E7-1BAC-51D5-12E8-458B7C5B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03BCD-6E8F-ED5E-F589-33DFF67A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22C2-3C1C-879B-19C1-2221B186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D2C8-602A-CC33-2490-43D3B2E87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5CCE4-51D2-9B02-7B01-60C7CAB8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97E68-8636-0E0D-4C45-038ED5E09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44FD0-DC37-4D88-498C-0E5938C4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1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0A95D-0854-E233-E44C-3BD73F39C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F7F2C-FC6D-6783-3234-563578FA9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4E109-1308-78EC-EC1A-BD425787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1123C-050B-AFB7-E888-FA821D1F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CE023-E2BA-063F-1C1A-66731D79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0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3F39-7761-A502-DAAE-768DB79A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3ADCD-7F15-4260-89F5-8A611DCC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FF797-1702-8612-C537-84D8EF55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11DCA-2983-EF09-D16C-7BC13DBE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EBFAD-C174-15B5-D2B7-BFF6D346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2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1E84-0467-32FC-9052-A9397ACFA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739D6-ABA6-D4BE-C78F-945DBB7F3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06F93-061F-BC5E-8BF7-E66CB3C6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9507F-2DF8-6737-DAA2-51B5A081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38052-1B7A-5051-9C9E-B791DCDA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A292-31BB-63E9-64D6-6746A0E5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FAA1-8D49-2D99-D5AE-FA2C087C6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8ACBC-DCD3-62B9-61D7-1DF050740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C7E37-85D7-16DD-C036-BEE249B20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F1EDD-98A4-F427-9DB7-6260D9F16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8C467-87C4-B07B-A3EC-3E33E911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1D39-0022-8577-2FC2-854BEA1D5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0BCC7-D81D-AA55-FC99-1D5E37190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53323-2AC3-4AC1-6255-B52F6C2C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EEDC7-2996-A7D0-D024-B90C6E8CD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3EABBD-8FF0-DD87-FC44-35F8C0D30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DAD73-172E-A700-C9CB-157CA7F6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8850B-EB38-9B27-41C7-1C913FD7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CDDD0-C51A-AE64-D51A-1800CABF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4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4783-7EEC-B02E-CE83-BB52E7F98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C4992-8A2A-BE6D-3A09-B2440BB4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528D9-9818-B48A-4FC0-86076E69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D0E00-D9C9-6406-F7B3-8826D05B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5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D5EAE-0F79-3F7C-CAFC-947FDCEC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4364C-BC73-E7A9-DD51-F7D33C37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6F671-2F03-E7F5-50A5-4242CDB0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8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8C81-83BA-23CC-18D1-9FFF3851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6906B-235A-3046-C496-88CFC10F9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F7D5D-B316-EDEC-C9F1-6FC75A295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A0E3B-D2BE-5DF8-D0E6-EA5DFCE2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0C0F8-93E7-509D-8284-DC76B2A38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2902B-12BE-1488-EFAF-0BE7984D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2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109C-5B11-9A0C-1344-851141C8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AC5A89-458F-6467-2686-0EEFB6DF2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97B20-32E6-AD44-3684-38A2AED9C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A689E-CA35-C116-4002-592EEAFBE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F373E-39C2-3E25-8DB8-F67DB260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E4922-0F82-3991-E1E6-57B6A25B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997F5-C892-C867-E98F-F001B55A2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7758-B32E-7209-5623-596E15823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682C2-0738-971F-E363-A8F61FE11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6F1D-6571-4025-B9E3-C33D21491B8E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6C5D-EFF1-503B-33AC-A8AE06E75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A4781-C2A6-CC04-4F67-8BA4A16EC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48113-BF68-48F4-87E0-678906B5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6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28A7-2AB7-2EE5-03FA-CE44D4454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LIFE TURNED UPSIDE 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F5586-8969-F697-FAAA-EA0AD6599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3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39:1-6)</a:t>
            </a:r>
          </a:p>
        </p:txBody>
      </p:sp>
    </p:spTree>
    <p:extLst>
      <p:ext uri="{BB962C8B-B14F-4D97-AF65-F5344CB8AC3E}">
        <p14:creationId xmlns:p14="http://schemas.microsoft.com/office/powerpoint/2010/main" val="249324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8951-2571-C4BB-D8CD-505BA0D1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01A5D-860E-4169-46C7-5CDA1669B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“Only 17 years old, Joseph’s life had been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capsized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“Surely, Joseph did not anticipate that he would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betrayed by his own brothers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Jacob sent him to find them.”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was a foreshadowing of Jesus.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Lord’s Supper: Jesus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betrayed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his friends (1 Corinthians 11:23).</a:t>
            </a:r>
          </a:p>
        </p:txBody>
      </p:sp>
    </p:spTree>
    <p:extLst>
      <p:ext uri="{BB962C8B-B14F-4D97-AF65-F5344CB8AC3E}">
        <p14:creationId xmlns:p14="http://schemas.microsoft.com/office/powerpoint/2010/main" val="110032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257DA-91E3-1670-CA24-2DF8FE41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How to Rise above Hard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515C1-9F94-95E6-AD3B-1AEF1780A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 a low point in his life, the Lord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with Joseph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39:2).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uses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situation of life,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it may not lead to the favorable outcome we desire, to produce in us the type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that matures and perseveres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“Oftentimes, we struggle with accepting that the Lord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through the trials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6608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B28B-C727-E987-366E-C1269F8FE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C8FCE-A910-9CC5-EAAA-9BA939A3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“Churches can experience this when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 of harvest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lead to a steady decline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involvement and membership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do when we experience this struggle?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on what Scripture teaches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with prayer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and rejoice in God’s blessing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 on God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90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5C57-315B-DD7D-6848-DB0986317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Make the Best of a Bad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3BD23-D68F-8623-643A-7BBACD9F8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displayed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 work ethic despite his circumstances,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blessed Potiphar’s household.”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“earned Potiphar’s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trust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39:3).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could have easily bemoaned his new status as a slave,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angry at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developed a poor work ethic.”</a:t>
            </a:r>
          </a:p>
        </p:txBody>
      </p:sp>
    </p:spTree>
    <p:extLst>
      <p:ext uri="{BB962C8B-B14F-4D97-AF65-F5344CB8AC3E}">
        <p14:creationId xmlns:p14="http://schemas.microsoft.com/office/powerpoint/2010/main" val="304690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179E-E959-4571-0305-B1B6092A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69361-82FD-0469-3B09-9D2EC3F16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“undesired life situations”?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or career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town or city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congregation</a:t>
            </a:r>
          </a:p>
          <a:p>
            <a:pPr marL="0" indent="0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 “…ask God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to what’s best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4195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6885-54AB-0258-7EC3-319439E0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Inscription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DE921-F019-543D-C547-10D60E36F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“uses the situations and circumstances of our lives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us and to prepare us for service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“God’s Plan includes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unexpected events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“Trials force us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upon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“learned to be humble,” and he remained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to God’s work in his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6777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LIFE TURNED UPSIDE DOWN</vt:lpstr>
      <vt:lpstr>Introduction</vt:lpstr>
      <vt:lpstr>I.  How to Rise above Hard Times</vt:lpstr>
      <vt:lpstr>PowerPoint Presentation</vt:lpstr>
      <vt:lpstr>II.  Make the Best of a Bad Situation</vt:lpstr>
      <vt:lpstr>PowerPoint Presentation</vt:lpstr>
      <vt:lpstr>III.  Inscription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LIFE TURNED UPSIDE DOWN</dc:title>
  <dc:creator>Tony Ruffin</dc:creator>
  <cp:lastModifiedBy>Tony Ruffin</cp:lastModifiedBy>
  <cp:revision>1</cp:revision>
  <cp:lastPrinted>2023-12-19T15:41:52Z</cp:lastPrinted>
  <dcterms:created xsi:type="dcterms:W3CDTF">2023-12-19T15:02:54Z</dcterms:created>
  <dcterms:modified xsi:type="dcterms:W3CDTF">2023-12-19T16:14:36Z</dcterms:modified>
</cp:coreProperties>
</file>