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68347-8624-9D14-DD8F-1C473E527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7FDC1-74D3-078C-AFD7-4F1BD8EA8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34FA4-E68A-0BE6-01A4-03A593C3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2858C-5B0C-638E-4538-E7EBDC92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ED3FC-6E6A-2698-CDE2-E2BD6928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2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30DD-1629-0BF7-A435-D3FC5007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FC9CB-3C0F-AB15-83AD-37465AB25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7BBD8-F0B4-C745-0B56-0EE36710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263D-8DA5-558E-BD05-32F3EDE6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79623-D4E7-1653-DB4D-EAEB922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0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8CCB4-73E3-3944-CBC5-D03FF28D2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B2D4B-9CBB-E0D6-8E24-999F69C61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9AE-2EFE-429D-0C0C-E39311AA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2BC7-0E4E-59F3-B9F1-417A6EC1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E8308-6CB5-A14C-DE99-AE68A1D1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0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1068-DA6F-A45A-A22C-24AFA2CC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51E5A-5A08-0AA4-35D6-3F545434A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1BE5A-44B3-72FF-B997-0399D68DE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60015-B4C7-D639-7519-EF215FDB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24875-3B7C-E2A7-56C6-22FEAC91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7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F26D-A9BE-9F11-0567-24DA796BC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FFAB7-1E31-0B69-C2DB-66721ECE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5071-EF41-9BE7-8E38-F757865C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CBF12-848F-AC0F-E68D-7896985D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F5C81-D76D-52D3-39A4-4DDE20E0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5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3FDB-FE29-1E19-F0DA-E1546F58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4D037-8B94-15E7-4C05-A5C7421C6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4F83D-A68E-3AC8-2F97-44775F732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8641A-7C48-CB83-748E-7CD63A76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F4686-B78E-0887-6E1F-BE6D9978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4A980-1CDD-74D2-5214-08192E16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5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ED281-3F7D-FD2A-BEDF-30AC4BD1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E1B66-EC5B-7555-11EF-7E44BB049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853F1-C5D1-792D-4C21-2CA1B2F8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F95FE4-8085-BB5E-95CB-85169F9D9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77AD5-D481-082D-E770-FF596F662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D1E5A-6C2C-E996-EE86-1DBAA7B5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5355F7-F183-EA5D-FD74-1B96B244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D2120-BCF8-655E-F045-F0B4B950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8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DA721-1BC3-E852-2823-F1677032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37BF4-BDE6-7873-3FF3-D798D2F0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1976E-6996-1621-54B0-A16A5D31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1E938-B15D-2DDF-24ED-51988304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9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B1201-212B-9845-5FE0-A2FC511F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2ECDE-CBA0-A0DD-D021-3A368F44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49473-B79B-329E-1857-378243C6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7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1366-D542-5DB0-39B7-0DD2BB124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EFB6F-86DC-6072-0EDF-018CD765E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0797F-2402-E825-B842-CDF865949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D5172-CC5B-C992-2FC6-5DEC1D6F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21129-639D-E3C4-1CFA-C706C751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D682B-0BF1-E54C-44ED-385C43DD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DB7DA-BA0A-9FB7-D3BB-E37889A6A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07C97-316A-0B0B-59F4-BED74F614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7D96F-F7AA-B8FD-4CED-DA03CE4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82F79-B0FC-CB69-5C01-3CC709C6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45873-4E63-0C4D-4ACD-B2CAA1C3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36840-AF09-F900-39FD-A47879D9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B58A8-E679-751B-C369-217892FA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A07E6-BEDB-583A-FD02-55BD0F162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1F06C-0676-CD83-485D-8162469C4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5694-6104-4CCB-9783-AA25CD8093D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E3B0-42DA-BA5A-9345-C5E5E0035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10CD7-FE9F-A8D0-39C8-C98AE8F6E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1C16-C0FC-40E6-8DF9-191D1227D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7B8F-325E-BD1F-9124-9A790F1F3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 OF SUCCESS AND PROSPERITY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18CA3-2CC4-74F6-7895-F0ED87D62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39:7-18)</a:t>
            </a:r>
          </a:p>
        </p:txBody>
      </p:sp>
    </p:spTree>
    <p:extLst>
      <p:ext uri="{BB962C8B-B14F-4D97-AF65-F5344CB8AC3E}">
        <p14:creationId xmlns:p14="http://schemas.microsoft.com/office/powerpoint/2010/main" val="58937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871EC-278E-A103-221D-5371B6A9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The Dangers of Being at the 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5EED-9321-81E9-BC8C-01D966CB4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Lord was with Joseph and brought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to everything he did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used Joseph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 his promise to Abraham,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“I will bless those who bless you….”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“Eventually, God would use Joseph to save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 family, Egypt, and an entire region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starvation.”</a:t>
            </a:r>
          </a:p>
        </p:txBody>
      </p:sp>
    </p:spTree>
    <p:extLst>
      <p:ext uri="{BB962C8B-B14F-4D97-AF65-F5344CB8AC3E}">
        <p14:creationId xmlns:p14="http://schemas.microsoft.com/office/powerpoint/2010/main" val="32459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1F72-1988-5721-9A02-17102A4C1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98F5-1119-55AE-1AB3-975A0FBC8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“Having been entrusted with great responsibility,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Joseph’s integrity will come under fire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Potiphar’s household.”</a:t>
            </a:r>
          </a:p>
        </p:txBody>
      </p:sp>
    </p:spTree>
    <p:extLst>
      <p:ext uri="{BB962C8B-B14F-4D97-AF65-F5344CB8AC3E}">
        <p14:creationId xmlns:p14="http://schemas.microsoft.com/office/powerpoint/2010/main" val="274491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9AA8-7AEA-2AF6-EB84-0F80368D2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Resisting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C8189-FAE8-B0C1-F192-A23FE0DA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captured the attention of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married woman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(Genesis 39:7).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“Though she pursued him day after day, Joseph resisted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Potiphar’s wife advances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39:8-10).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Joseph resist the advances of Potiphar’s wife?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loyalty to Potiphar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62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E65E-B0F8-0B4D-9F79-6156E395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5086B-CBEE-8712-CB31-9A64437D6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refused to sin against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overcome temptation today?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compromising situations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nourish our souls with a steady diet of Bible study and intake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ourselves accountable to spiritually mature Christians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9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6028-EB84-9A59-3A8B-B8D4215C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FCFB-A880-BCB2-3C52-06FCA5C4C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a slave, Joseph was sitting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of the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overseer of Potiphar’s household.”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passed the test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flying colors,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he would experience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low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continues to work in our lives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in us the character and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handle what lies ahead.”</a:t>
            </a:r>
          </a:p>
        </p:txBody>
      </p:sp>
    </p:spTree>
    <p:extLst>
      <p:ext uri="{BB962C8B-B14F-4D97-AF65-F5344CB8AC3E}">
        <p14:creationId xmlns:p14="http://schemas.microsoft.com/office/powerpoint/2010/main" val="28231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CHALLENGE OF SUCCESS AND PROSPERITY</vt:lpstr>
      <vt:lpstr>I.  The Dangers of Being at the Top</vt:lpstr>
      <vt:lpstr>PowerPoint Presentation</vt:lpstr>
      <vt:lpstr>II.  Resisting Temptation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SUCCESS AND PROSPERITY</dc:title>
  <dc:creator>Tony Ruffin</dc:creator>
  <cp:lastModifiedBy>Tony Ruffin</cp:lastModifiedBy>
  <cp:revision>1</cp:revision>
  <cp:lastPrinted>2023-12-19T17:33:02Z</cp:lastPrinted>
  <dcterms:created xsi:type="dcterms:W3CDTF">2023-12-19T17:13:05Z</dcterms:created>
  <dcterms:modified xsi:type="dcterms:W3CDTF">2023-12-19T19:24:49Z</dcterms:modified>
</cp:coreProperties>
</file>