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4357-19AE-3480-D4B8-50BF953E0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B7697-3506-44D8-C1CB-90265255E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F9EB-F4CE-6998-C0EC-77479BB2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0D2EE-9BC6-942B-4C19-7E71279F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1ED9C-C8AB-4A3A-F7A5-4420A514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5F1C-F303-CB28-1E92-D5366548F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5BF5B-C907-B0FE-20EF-8468AB2C1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77517-23EC-AA06-9CA2-F0B582CB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ADB8C-DCD8-4CB8-24FF-F80ACAA5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CA381-E27E-A07F-D85F-0A0FD88A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8C4C2-D4B6-096D-E72B-4BA0C8A1E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82C4F-62F7-3ED8-5EF9-A17163C72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99E2D-E144-4B3E-B364-588422CC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24C6-B27D-ADAB-0EDF-AD0210D0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589C6-C8F5-8320-2B0D-20CD0EC7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6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84045-9D87-0107-1C3A-5BEBB204F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1C42E-219E-8E41-9721-FEB780F11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D4566-30BB-DED5-09A1-88A7AF23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15444-A066-37C5-1EE9-6BC38489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D0225-557A-5CD5-020F-AA58E3CCE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5C11-799F-5A8F-BED7-825EC98D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A09B0-CF35-4B3B-BE12-59267BBF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299DE-FCB1-36B3-755B-B780E87E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C3F84-CC23-747E-D2DD-56854075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44856-D11F-1BDB-B83C-A3ACCA660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3383-1743-6E8F-37FF-683049A5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20E36-F29D-3147-7369-E5947984E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7BD77-A7AE-875A-3356-BA81A244C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C36925-84E7-4F77-A358-1D1224FD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E2C0E-12CF-564E-4DF9-CF18DA9D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A56B7-8EA9-BFE2-26E3-2AEF9FFC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5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E354-70E3-FCF0-ECB9-B66BF99B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FF7D7-F5FE-2EB9-5C04-A03E96623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58028-04B3-CB41-1DD3-89052453C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834D0-F2ED-4C1B-B31B-50E257DFF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2158D-169E-4B6E-7CF0-A3B769F3B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93582-811C-CD89-86E1-8F21199B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6B1C1-D435-BBD4-7058-6D0972CC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0A1F5-DB9B-D66F-A95F-FDC3931B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23064-3BBF-1681-8725-89FE9D8A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DB0B7-D921-AEB3-FDDA-FF333DA7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6372A-884D-3AC4-DB90-C45E7622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E2B8C-347C-100D-0A80-CEEBCB4C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9F75D1-395E-92D7-133C-5650589E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FBF4-6FAC-9C0D-470A-3F5B7A56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D9714-5282-EAD2-0C88-02DEA398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2B060-171A-5D79-EBBC-2EC95C214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D534A-C2B5-D483-BCD0-F0FFC8D2D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F1EE6-61F5-9421-CC69-44429388B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5AE2D-19A0-FFDA-DA3B-8AD5137A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6B0ED-2A52-5017-2356-80575EE2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785C1-E81D-470E-352B-0E8D4BB39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7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F13B0-40F0-81D1-0978-E70D84E7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57A36-BD1C-E714-9621-D82CE0A21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C08B4-7AB1-6B68-2C6B-B29019D01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30E2-0E48-9F61-B79A-3D18AA34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9F0CAB-A90B-68EC-4A54-E5B6EE85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6C2A7-AD5D-87F4-D4C3-F6AB3F17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573B60-50AB-02CB-0764-CF83315CD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C1564-D5FA-6E13-11BD-A49895E2D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BD9D0-572B-1777-C9B8-568966BB7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9B42-DC3F-4A45-96F9-9539D77BD92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D571B-9014-4141-BC57-59688FC695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45B7B-9138-200C-E502-59DC54304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1F569-D7EF-48F0-91CB-409A63F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8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69A25-CEC9-2574-1F70-09B0D1F287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DOING THE RIGHT THING HURTS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3BEE4B-0788-8238-51BE-46AA0800A1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5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39:19-23)</a:t>
            </a:r>
          </a:p>
        </p:txBody>
      </p:sp>
    </p:spTree>
    <p:extLst>
      <p:ext uri="{BB962C8B-B14F-4D97-AF65-F5344CB8AC3E}">
        <p14:creationId xmlns:p14="http://schemas.microsoft.com/office/powerpoint/2010/main" val="162725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E13DD-C79A-258F-8272-9F149BBD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C926D-0700-EEF6-B58D-E04EC36C1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had done the right thing in resisting the seductions of Potiphar’s wife, but doing the right thing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to his unjust imprisonment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39:20).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“Consequently, Joseph spent most, if not all,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his 20s in prison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“Doing and saying the right thing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eyes hurt at times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0802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8899-A633-54E4-DC17-9A6B1DBF6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ED0D0-BD9F-E59D-38C3-D01E9563C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“Closer to home, we often face accusations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haters and bigots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we take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biblical stand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marriage and sexuality” (page 36).</a:t>
            </a:r>
          </a:p>
        </p:txBody>
      </p:sp>
    </p:spTree>
    <p:extLst>
      <p:ext uri="{BB962C8B-B14F-4D97-AF65-F5344CB8AC3E}">
        <p14:creationId xmlns:p14="http://schemas.microsoft.com/office/powerpoint/2010/main" val="330589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3B51-5268-700B-36C6-52B779B3D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Trusting God in the Face of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F1742-2BD2-F0DB-FC02-B4D4782C8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was in prison,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was with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(Genesis 39:21).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“Even though he was in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undesirable place,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Joseph experienced success and was elevated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charge of all the inmates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“Instead of allowing himself to be crushed and embittered, Joseph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brought honor to God by being a good steward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face of unjust treatment.”</a:t>
            </a:r>
          </a:p>
        </p:txBody>
      </p:sp>
    </p:spTree>
    <p:extLst>
      <p:ext uri="{BB962C8B-B14F-4D97-AF65-F5344CB8AC3E}">
        <p14:creationId xmlns:p14="http://schemas.microsoft.com/office/powerpoint/2010/main" val="6678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557F-51A3-42F0-CA55-7B7A6AD9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1EC51-939C-7D90-489F-472BB9237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“Surely, Joseph was not a sinless man, for only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Lord Jesus can claim that status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make a daily decision to engage in all our activities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aim of pleasing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37).</a:t>
            </a:r>
          </a:p>
        </p:txBody>
      </p:sp>
    </p:spTree>
    <p:extLst>
      <p:ext uri="{BB962C8B-B14F-4D97-AF65-F5344CB8AC3E}">
        <p14:creationId xmlns:p14="http://schemas.microsoft.com/office/powerpoint/2010/main" val="22118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8D61-7AA7-85CC-97C5-06039E65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Offering Comfort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1C085-AB9B-2C72-40B9-786CF69A4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Pharaoh’s cupbearer and chief baker “experienced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troubling dreams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caused them to be troubled the following day.”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asked them,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are your faces downcast today?”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 “continued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care and kindness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others.”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“It’s easy to allow unfair and unjust treatment to for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callous heart from within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4706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0EDF7-F15A-C1D1-CD6F-249CF3458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Opportunity Knocks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2043-0460-6088-5E81-E42F8B1C6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many ways, Joseph showed himself to be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servant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 But how?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 for others’ emotional well-being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willingness to use his gift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credit 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completely trusted in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“…when hard times and trials come upon us, let us learn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humility from the experience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9480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B9646-D8BB-489C-E28C-AD3D128A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4941-DC94-743F-674C-6018CF275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“Joseph suffered setbacks that would crush most people, but through it all,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maintained focus on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 doubt Joseph got rid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arrogance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developed the humility that would serve as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safeguard against abuse of power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also developed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compassion,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trait that would help him to empathize with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helpless and outcast of society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39).</a:t>
            </a:r>
          </a:p>
        </p:txBody>
      </p:sp>
    </p:spTree>
    <p:extLst>
      <p:ext uri="{BB962C8B-B14F-4D97-AF65-F5344CB8AC3E}">
        <p14:creationId xmlns:p14="http://schemas.microsoft.com/office/powerpoint/2010/main" val="334634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WHEN DOING THE RIGHT THING HURTS</vt:lpstr>
      <vt:lpstr>Introduction</vt:lpstr>
      <vt:lpstr>PowerPoint Presentation</vt:lpstr>
      <vt:lpstr>I.  Trusting God in the Face of Difficulties</vt:lpstr>
      <vt:lpstr>PowerPoint Presentation</vt:lpstr>
      <vt:lpstr>II.  Offering Comfort to Others</vt:lpstr>
      <vt:lpstr>III.  Opportunity Knocks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DOING THE RIGHT THING HURTS</dc:title>
  <dc:creator>Tony Ruffin</dc:creator>
  <cp:lastModifiedBy>Tony Ruffin</cp:lastModifiedBy>
  <cp:revision>1</cp:revision>
  <cp:lastPrinted>2023-12-28T15:37:09Z</cp:lastPrinted>
  <dcterms:created xsi:type="dcterms:W3CDTF">2023-12-28T15:09:15Z</dcterms:created>
  <dcterms:modified xsi:type="dcterms:W3CDTF">2023-12-28T16:07:23Z</dcterms:modified>
</cp:coreProperties>
</file>