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2D61-F39B-8FFE-CC45-FFFEA7E7D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ACED2-A634-B997-2E76-7F214249B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2617D-BE6F-845E-4048-0BA3E659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B0CB3-149C-F2F4-63E5-C27AB04C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23657-6FDF-718E-281B-A449693C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5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C6B2-00AF-D267-398B-E2FACA0DA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87A8C-45BA-9672-BB81-C7B4CEDFE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D369B-4EB9-B698-ADEC-0161D922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B0E26-8490-056D-38BC-A1CBB7E3D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E2510-37CF-6166-AF58-15F5C493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7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2413C0-C8C6-4D59-AE8F-6CDA9FB68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47AB6-3D4E-F73E-5401-640A26516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45D81-3B10-0518-E954-217ADE10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E74F7-2D2E-9C7F-9143-CB0615556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CD5A4-B447-6F91-508A-0AC052DF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5606-C232-B7A2-62CB-4CB9FD58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7D0AC-F617-E8AC-5C5E-93057A539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16D1E-407C-FA81-282E-38573601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C29D2-0087-6862-C1B6-8EC14F58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0DA2-8953-4861-5EB5-53E4D2EA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8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77706-B484-AF53-217D-C9C048E9C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41196-12C8-18B5-C9D9-229039332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39608-A5A7-EB84-877F-5DE269BD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DB96-1C8E-DDFE-A8DF-DA063FCB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79956-E908-97CA-6AB9-98391FD7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4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36BB-5BBC-1CF9-2712-82E43F54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9D5AC-4506-D4C3-74ED-FC8805BBC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1E7E9-DDDD-3CB4-C91C-7AA42DF97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A2D63-74D2-BFC3-4F0C-F45BBCC1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53095-922B-3746-2B7E-425966DD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465BF-E562-46FD-C25E-B71C215B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4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95477-0269-0ED9-C00C-96F0A670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8A92A-2A1E-1C6B-ACE3-40E7A653E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18347-4351-306A-8081-9DD81EC9E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1D58E6-2AB5-C1DF-1FFA-4C26CC246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51626-F6D0-7E5D-878D-1EEFB0392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6CEA30-E6B2-3FF5-2077-2E7AD6DA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3457E4-44D4-616C-C3F9-1787CC212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8F0B5B-E2E7-307C-3138-A6309C3D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7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3C3F1-F9E4-E023-8319-A0DCB252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8302E-DEC5-D71B-DE4B-BABD200E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ADEC5-A053-2C80-52FB-022A7FD9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77BAB-CFAD-8EE6-566E-7479F369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6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D4B499-EA96-7A39-11AA-56CD436BC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03FC6-658C-1136-0EF5-9632AE83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E27EC-FE54-A30B-E5D1-919ECE69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4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7385-CDAC-249E-02C0-8AD29FF1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B2E81-2418-9314-CED7-B29854410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BA04D-54E2-58E4-B919-823827E1E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2EE82-1974-9996-20E9-3894218C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F587E-47DC-D2A3-4ACD-D0F29F65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9DDFE-4B79-FE2A-EDA3-D5C57306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7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3FA03-F5D2-70F8-FE63-7B9AA35E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F0E387-B505-9E69-00F0-20399DA38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BA816-09CD-41C2-B82F-8A5196BBB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6E556-D17D-DD9D-0AF3-077C30D2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0AF3B-C76E-4551-71F7-4A83FC01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2648C-7A58-ACC1-7ECA-C0BD9FCA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BA2E0-EDEF-5099-CCB6-B8A6E5CF8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15FE7-2E89-6DE8-7ADB-6A6410582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4113E-631F-75D6-3164-BA2EBE85F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0BF4F-33A1-429D-A9F4-CD8F5DD2491A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64F77-8DDF-DE92-A582-41FD0BBF4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C6B16-69EA-AB43-28E6-1F51E02D5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111BD-200A-401E-BD34-8A9289BCF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2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C7D45-37DC-B585-A396-CEC4C4C48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GATEWAY TO FREEDOM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A153C-BA68-6372-ABCC-EF785977F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6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40:1-23)</a:t>
            </a:r>
          </a:p>
        </p:txBody>
      </p:sp>
    </p:spTree>
    <p:extLst>
      <p:ext uri="{BB962C8B-B14F-4D97-AF65-F5344CB8AC3E}">
        <p14:creationId xmlns:p14="http://schemas.microsoft.com/office/powerpoint/2010/main" val="185128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28D7-09F2-EAC8-10DD-8BA041D5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0DE1B-E655-1419-A3F4-4BFDC507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cupbearer “would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restored to his position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Pharaoh’s court.”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baker’s dream pointed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demise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“Instead of telling the baker a lie to make things easier and soften the blow, Joseph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demonstrated courage in telling him the truth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be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courageous and loving in telling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others God’s truth”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(page 41).</a:t>
            </a:r>
          </a:p>
        </p:txBody>
      </p:sp>
    </p:spTree>
    <p:extLst>
      <p:ext uri="{BB962C8B-B14F-4D97-AF65-F5344CB8AC3E}">
        <p14:creationId xmlns:p14="http://schemas.microsoft.com/office/powerpoint/2010/main" val="370916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1A841-D428-2098-CB68-6293FD64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Joseph: Forgotten by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318D4-90C6-B16F-2332-03F4D7B7F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“By faith, Joseph believed that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belonged to God,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his interpretation confirmed that fact.”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take comfort that we serve a God who knows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everything—past, present, and future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cupbearer enjoyed returning to Pharaoh’s court, but we read that he ‘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not remember Joseph, but forgot him’”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(Genesis 40:23).</a:t>
            </a:r>
          </a:p>
        </p:txBody>
      </p:sp>
    </p:spTree>
    <p:extLst>
      <p:ext uri="{BB962C8B-B14F-4D97-AF65-F5344CB8AC3E}">
        <p14:creationId xmlns:p14="http://schemas.microsoft.com/office/powerpoint/2010/main" val="7440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A17C-905C-C7D5-846F-C3E9F4AC0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177A9-F2CD-E1E1-DFCD-0282F2670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“…Joseph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suffered another setback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 long string of disappointments.”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“By the time all was said and done, Joseph will have displayed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forgiving spirit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toward all those who treated him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unkindly and disappointed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our walk of faith, we must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to do likewise,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especially when our family and friends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offend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659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CB01-B0F3-9B02-E0AC-4845DE4B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God’s Timing is the Best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259B1-C46A-FC6B-EF49-0A4A31901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famous preacher: “The trouble is that I’m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hurry, but God isn’t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desires often drive us to  get what we want when we want it—and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want it right now!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impatience creates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unnecessary troubles and heartaches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Trusting and waiting for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the best things we can do for ourselves.”</a:t>
            </a:r>
          </a:p>
        </p:txBody>
      </p:sp>
    </p:spTree>
    <p:extLst>
      <p:ext uri="{BB962C8B-B14F-4D97-AF65-F5344CB8AC3E}">
        <p14:creationId xmlns:p14="http://schemas.microsoft.com/office/powerpoint/2010/main" val="38803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BFB47-A10B-63E2-35C7-B3789EFD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Good Guys Finish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AB6AB-6FAA-D73A-DE08-DE77B72DE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finished first because: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trusted the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refused to become angry and bitter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utilized his talents to the fullest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resisted sexual temptation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endured trials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 In other words, Joseph practiced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3:5-11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075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1ABF2-7A98-0E4B-0D8D-70B223FE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2DCE8-FFA5-57A0-EB1D-795D3916E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had been forgotten by the cupbearer,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not by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“His personal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dreams of greatness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had become dimmed by one setback followed by another, but God was not done with Joseph.”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“Even though we cannot see where the Lord is leading, we can be confident that He will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us step by step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right place” (page 46).</a:t>
            </a:r>
          </a:p>
        </p:txBody>
      </p:sp>
    </p:spTree>
    <p:extLst>
      <p:ext uri="{BB962C8B-B14F-4D97-AF65-F5344CB8AC3E}">
        <p14:creationId xmlns:p14="http://schemas.microsoft.com/office/powerpoint/2010/main" val="368562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GATEWAY TO FREEDOM</vt:lpstr>
      <vt:lpstr>Introduction</vt:lpstr>
      <vt:lpstr>I.  Joseph: Forgotten by Man</vt:lpstr>
      <vt:lpstr>PowerPoint Presentation</vt:lpstr>
      <vt:lpstr>II.  God’s Timing is the Best Timing</vt:lpstr>
      <vt:lpstr>III.  Good Guys Finish First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GATEWAY TO FREEDOM</dc:title>
  <dc:creator>Tony Ruffin</dc:creator>
  <cp:lastModifiedBy>Tony Ruffin</cp:lastModifiedBy>
  <cp:revision>2</cp:revision>
  <cp:lastPrinted>2023-12-28T16:53:29Z</cp:lastPrinted>
  <dcterms:created xsi:type="dcterms:W3CDTF">2023-12-28T16:25:06Z</dcterms:created>
  <dcterms:modified xsi:type="dcterms:W3CDTF">2023-12-29T15:44:52Z</dcterms:modified>
</cp:coreProperties>
</file>