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69CA-67B4-EC17-5209-97799C0C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5BE3C-A6F8-105C-4B39-6522F8E3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A4C00-B2F4-174F-E87E-2F0A9BF5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D9CAE-C4FE-BF2A-D2E5-D452D851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CF537-FA84-A634-D7D0-36AE68B2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D5121-4AE0-0EC1-47B5-3B200C5F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85EBC-BD88-B5DA-5CD0-04931ADBA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766D5-2752-3930-11FA-8C110476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AF6E5-0F27-E2E3-AEE0-FB4B95AD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9A62C-7343-7003-CB29-17075C7A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4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E80C8-5502-520E-8DFE-3C3918133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201EB-0B95-A976-2F8D-448EAD6CF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62E08-EDA3-D230-246C-B0AA591FB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7B308-F367-5719-18DA-1F244315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2C140-6A26-BCE4-D94D-2E3368B9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4F795-9F6D-8521-2ECA-6C03B250E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7B30C-EE08-61FA-DCDF-1B990E59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D48E0-834B-DD4B-7C7E-83E696FA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78AB-79CA-9FA1-2009-5F07C34A3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F353F-560A-C98B-C88C-E3554987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7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55BA-E533-C31D-B766-E8AC1B371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DD628-7E94-7B53-EA34-46BCC769A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29AE5-BB58-E71B-E8D1-7D3E44B5E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F0A13-A754-E3F2-6B0C-7CC965F2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6E9B1-F7AD-6635-A651-620740DE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8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6FEF-E455-1F4E-3082-8D686986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575C9-A817-1BD7-E158-A209E4491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13987-5EC1-02F0-4390-880D4DF19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7D6D5-C2EC-87A8-84E2-E5F0D02EB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F1E86-0484-077A-97DD-554E987E0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18BDC-E6F9-BA34-6ED2-4A6BDD2B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3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B425-882E-B952-8B0F-6048104E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096FC-A844-C3B7-845B-65BB0DE65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43EC3-5961-4F05-3CF2-2E06697BF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67805-FFC7-20A9-43D0-6C92E3E7D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C6902A-89A8-4F6F-9312-8DE33A13D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BAF4F-46FD-2246-B2A5-F6B9FA84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34F8E7-28BB-E211-046D-8440F86D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8A1728-05F2-3220-4FAC-15DD8F30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9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305E6-F896-D5E0-3397-F96B230DC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2E617-CDDD-D51A-3E4B-246B47C9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FE896-9BBC-4248-918F-D3DCD3FD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75534-6686-626D-450A-08ECA476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6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F175E-4AFC-5BB7-FB7B-26BB6E94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E2042D-7EA1-2D01-7D41-227B40EF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665C6-FFFD-B014-4344-413162E2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0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03E1-966A-CCDC-2FD9-A19DA949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DDF4E-8672-337B-F5B1-389A0240D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33C52-54B3-97F8-7BE1-A0E7FEE1C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7616D-86ED-9775-C7FC-47316EA6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88DDB-48A9-B3A2-0BC2-F42ACFAA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E3F23-D428-8140-1910-89511193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4A42-88CE-E331-4594-0BB831B48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49CA6-6793-5FA3-1F14-F8C56888A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E2E55-B376-3A3C-3F51-70773F1A7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D8595-0B5D-2BED-2C40-DD3DD96C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0F002-CBC5-8F56-707E-A6460659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8F3E8-79DC-74ED-7E27-A3FE9C64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E5DADE-E4EE-728B-1A05-E22B4186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BF327-A0AE-6C9A-2936-A42A7F8F7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FE780-C691-473C-1ABF-6005914F9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94D1-12D1-4057-B408-1984A49F8C0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75AC7-50AC-2006-4270-B1E1656ED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D6F6A-85EE-65B9-468D-CFF2997D3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E524-7954-4500-B081-8626C0AD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6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DBE08-3CBF-4FBC-B76F-D85B4EEB7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ELEVATED BY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9151-D275-85F3-A37A-37C79C982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7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41:1-40)</a:t>
            </a:r>
          </a:p>
        </p:txBody>
      </p:sp>
    </p:spTree>
    <p:extLst>
      <p:ext uri="{BB962C8B-B14F-4D97-AF65-F5344CB8AC3E}">
        <p14:creationId xmlns:p14="http://schemas.microsoft.com/office/powerpoint/2010/main" val="309284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98F3-C2C9-2EC7-B51F-A4338F38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B80C-712D-B34B-17BA-8A2AAF379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gave Joseph the gift to interpret dreams,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 he used in prison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Pharaoh’s chief baker and cupbearer.”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Joseph did not foresee that he would have to spend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two full years in prison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 the Lord would provide a way out.”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“Now, his perseverance was about to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rewarded by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8255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1FCC8-A684-B3E9-D2E7-092E20C0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God Delivers When We Least Expect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DAD15-DCE4-9386-57FC-07DC83FC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“Pharaoh experienced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troubling dreams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just as his chief baker and cupbearer did two years prior.”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plump and attractive cows foreshadowed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years of plenty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ugly and thin cows foreshadowed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years of famine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49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B988-7E7C-12F9-F240-51AD2D259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0A3B-6BC9-F257-5945-7B0DA0ED7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“…the most skilled magicians would prove to be no match for Joseph,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depended on the all-knowing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his interpretations.”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“Man’s ignorance is a fact of life, but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wisdom and power are infinite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took “off his prison outfit and put on new clothing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befitting to being in the presence of royalty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49).</a:t>
            </a:r>
          </a:p>
        </p:txBody>
      </p:sp>
    </p:spTree>
    <p:extLst>
      <p:ext uri="{BB962C8B-B14F-4D97-AF65-F5344CB8AC3E}">
        <p14:creationId xmlns:p14="http://schemas.microsoft.com/office/powerpoint/2010/main" val="4503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0804-38D6-A285-95F5-FEFE4D7B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God Empowers Us to 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90923-9CDE-46DC-0720-5894AE440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directed Pharaoh’s attention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 who knows all things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is not the answer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Pharaoh’s dilemma—God 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“Having spent many years in the pit, Joseph could have used this occasion as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opportunity to promote and advance himself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620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A5DA-4468-6BBE-93D2-152DC119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1B13F-120D-16AB-C283-60C2F966F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God provide spiritual understanding for His children today?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Word (Psalm 119:105)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(James 1:5)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plan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advised Pharaoh to assemble a team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 Joseph had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basically created a job himself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41:37).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4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ACC33-6252-8368-28F8-AD925B30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B8B6-FEFB-12DD-4AD4-D44E0FEEF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“Over the course of about 13 years, God tested and molded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through several trials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remember that God has the power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us as He will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wants to “use us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and minister to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around us.”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“Whatever our job or calling in life, God can use 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where we are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save others from eternal destruction” (page 52).</a:t>
            </a:r>
          </a:p>
        </p:txBody>
      </p:sp>
    </p:spTree>
    <p:extLst>
      <p:ext uri="{BB962C8B-B14F-4D97-AF65-F5344CB8AC3E}">
        <p14:creationId xmlns:p14="http://schemas.microsoft.com/office/powerpoint/2010/main" val="3205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ELEVATED BY GOD</vt:lpstr>
      <vt:lpstr>Introduction</vt:lpstr>
      <vt:lpstr>I.  God Delivers When We Least Expect It</vt:lpstr>
      <vt:lpstr>PowerPoint Presentation</vt:lpstr>
      <vt:lpstr>II.  God Empowers Us to Serve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ELEVATED BY GOD</dc:title>
  <dc:creator>Tony Ruffin</dc:creator>
  <cp:lastModifiedBy>Tony Ruffin</cp:lastModifiedBy>
  <cp:revision>2</cp:revision>
  <cp:lastPrinted>2024-01-07T23:56:56Z</cp:lastPrinted>
  <dcterms:created xsi:type="dcterms:W3CDTF">2024-01-07T15:52:55Z</dcterms:created>
  <dcterms:modified xsi:type="dcterms:W3CDTF">2024-01-08T14:07:58Z</dcterms:modified>
</cp:coreProperties>
</file>