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6FDF-4F53-C5D6-D488-B1E2D51E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8722B-4AC9-B5BB-A77F-E8FBC212F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3827C-51B0-7FDA-F4D6-B33B3F78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F8042-49F9-47AC-07A4-460D68E3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4DF58-BE44-1329-3ABD-9A9D9B5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0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1BC3-6241-DDE4-4CB8-41FA9F6A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1844C-433E-C42D-A85F-D4CEAAB1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BF76A-13DD-30C6-2B3F-410592FC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E1575-05AE-D5A3-D968-C4E29E71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B9666-684D-EA7F-CD63-603FDAD7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1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24A5C-B40F-1800-1C07-5E0CEA938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A1FD2-3589-7031-8E93-881072875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F98F3-AA16-21A3-B2F4-FFD50609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50EAB-AE55-558A-1E11-AABAE9D3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AED6-A74B-AF32-5C57-256A825E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6045-D59C-FEB1-9A98-EAE60AFA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869B2-C594-0EF2-690D-CC764F19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CD1AD-5EDD-D63F-0B3B-CC761985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9BA1-9336-8360-7423-70512E1C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806D2-B019-7D45-D77B-D37ADC63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8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A15D-3B0C-2730-40A6-77C5B8DC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9E27D-A188-383A-B8F8-832755F0C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BDFB-71A4-4BB3-0613-EDDAFF0A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15B29-50DA-2619-700C-F3B47C36E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E626-0843-57A7-3404-2BDFA5B4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1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69FE-8354-98A7-0655-D9D30D52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D8D96-DE0C-9DE7-C060-7B2DE4FA3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92B58-52B4-9E05-35A3-44E310EE7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5F060-FFC0-49B9-D666-7E8FF745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388B4-37F3-2382-6A22-7FCD7413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91E6-B32C-4190-F45F-8FFA42D5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8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6A5B-4F58-5251-E4BC-0C45F8F2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B2E8D-1857-4FCA-334E-1D65FCA33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F34B3-0609-A9F7-89CB-EFA47BD61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94108-7426-C6ED-8C5F-99F1E4A4C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03EF9-9667-3D71-894B-EF5B8D5D0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6D2A2-89FE-FD01-5A9A-1428D455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B950B-3F28-FC4E-7C0F-B08E3095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6B2A6-A23B-3882-4AC6-6662F910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7FE7-E1D2-960C-BD23-12A9B262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EF804-3899-9B91-0C91-8DF050D9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25A9E-4458-E8A0-BA92-83A707C5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F79B2-8D64-9F50-48C3-12038149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2259F-BA20-0177-29AC-DE86B6F27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CA2AD-B9DD-32F1-61E7-CCDC255C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C6A1C-AD33-3897-89D4-275085F5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8245F-E55B-0D52-C463-C588A3A73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59550-CAC9-2B48-4F96-BAE558F5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CAE63-8A88-1143-2ED9-938730EB8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6B20F-82FF-2AD5-2D93-53C8DAB8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FDB69-2A97-3ADB-E1C1-BD91FDBC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B3281-9096-551E-3635-590745C3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2C96F-7E59-03F3-B706-140A1CFB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2C38-262D-B4EB-19B7-B75B0546B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97302-6B51-E22A-F1FB-22AC106F1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81A0E-B293-4163-832F-9BA0D9D67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F5AFD-CF28-82E3-9F60-18933A08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E1CD8-C4A4-CC5B-516F-5ABF7BBD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C139A-9A28-B3A1-5A26-E42BE7CD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90D45-1DF0-9AD2-6B90-9DBB3CA3A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A7ED5-B1B8-BD41-E4D9-9E29B1187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76CA47-465D-403F-92E4-0816D1A4B4D5}" type="datetimeFigureOut">
              <a:rPr lang="en-US" smtClean="0"/>
              <a:t>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80BB3-9F1B-2772-8AE2-AA4ED4A0E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2CE33-B8C4-246D-D69D-4835C2046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A018C3-5E43-47C0-9CB3-44693B81F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885A-32D0-6C0D-C6C1-BF247730DF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 DETERMINE DESTINY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44D13-408A-12AE-B977-55FC5F700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8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41:38-57)</a:t>
            </a:r>
          </a:p>
        </p:txBody>
      </p:sp>
    </p:spTree>
    <p:extLst>
      <p:ext uri="{BB962C8B-B14F-4D97-AF65-F5344CB8AC3E}">
        <p14:creationId xmlns:p14="http://schemas.microsoft.com/office/powerpoint/2010/main" val="262371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EFF0-B565-6501-647D-9A0BC7DBB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35BBE-6EE4-25B5-A094-0CEE0CDA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Joseph learned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 terrible trials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56).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35346-38A9-5FC2-1D8B-32B9B7EB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14C92-54DB-7148-EB09-9965AE3A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book of Genesis tracks the development of God fulfilling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promises originally given to Abraham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brought the necessary situations into Joseph’s life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test and strengthen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 though Joseph apparently came to terms that he would never see Jacob again,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would reunite the covenant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1671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17A3-C500-945F-FBCE-9DA452CC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D0157-E720-1462-21D9-0CB5BA11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if Joseph had chosen not to obey the Lord along the way?”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“…Joseph made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decisions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of his love for God and his neighbor.”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“Consequently, God used him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marvelous ways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445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4AE5-1ACF-3B3A-D7E1-A321DD3B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E1E8-16CD-5349-9BAF-8EC3FC143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the choice we make whether or not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deny ourselves will determine our destiny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53).</a:t>
            </a:r>
          </a:p>
        </p:txBody>
      </p:sp>
    </p:spTree>
    <p:extLst>
      <p:ext uri="{BB962C8B-B14F-4D97-AF65-F5344CB8AC3E}">
        <p14:creationId xmlns:p14="http://schemas.microsoft.com/office/powerpoint/2010/main" val="84500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9E57-C5E9-1550-B7C2-EA8C019F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Be Faithful in the Little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31756-5587-FCE7-2C4D-DCFF5B7B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Joseph was 30, God exalted him according to the dreams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gave him as a teenager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“honored Joseph through Pharaoh.”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 gave him a ring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 gave him a royal wardrobe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 gave him transportation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32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7EFB-CA9A-1B40-DB52-F6C69074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4B48-2D0B-17F8-1896-66EEEB67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he had done in Potiphar’s house and in prison, Joseph demonstrated excellence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overseeing Pharaoh’s household and Egypt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“gathered so much food during the years of plenty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ceased measuring the quantities”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(Genesis 41:49).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“Faithfulness must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intentional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matter what station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we find ourselves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54).</a:t>
            </a:r>
          </a:p>
        </p:txBody>
      </p:sp>
    </p:spTree>
    <p:extLst>
      <p:ext uri="{BB962C8B-B14F-4D97-AF65-F5344CB8AC3E}">
        <p14:creationId xmlns:p14="http://schemas.microsoft.com/office/powerpoint/2010/main" val="17927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A01D-76DF-DEF6-9779-E12D98F6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God Can Heal Emotional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AA8A7-143F-8EAA-33B6-E6043560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named the firstborn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Manasseh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41:51).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naming of his first child, Joseph acknowledged that the door had been closed on the previous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years of his life as a slave and prisoner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naming his second child Ephraim, Joseph acknowledged,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made me fruitful in the land of my affliction’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41:52).</a:t>
            </a:r>
          </a:p>
        </p:txBody>
      </p:sp>
    </p:spTree>
    <p:extLst>
      <p:ext uri="{BB962C8B-B14F-4D97-AF65-F5344CB8AC3E}">
        <p14:creationId xmlns:p14="http://schemas.microsoft.com/office/powerpoint/2010/main" val="32282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DCB-B4E9-9A8F-DFB7-E3F83C1D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484BF-921B-7108-F6AE-1244F95E1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God has the power to bless us, no matter how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our circumstances may be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55).</a:t>
            </a:r>
          </a:p>
        </p:txBody>
      </p:sp>
    </p:spTree>
    <p:extLst>
      <p:ext uri="{BB962C8B-B14F-4D97-AF65-F5344CB8AC3E}">
        <p14:creationId xmlns:p14="http://schemas.microsoft.com/office/powerpoint/2010/main" val="323749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551C-AF51-7BE1-A2AD-D3E1F2BC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Learning to Be a Leader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13EBE-5D4B-D65E-18DF-4C88F01D1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Genesis, the honeymoon ended, and “it was time for Joseph to show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he was really made of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lessons had Joseph learned?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Joseph “learned how to lead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under difficult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Joseph “learned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cultivate self-discipline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731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DC39-8E12-E95C-095A-A721478F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5E4A6-AD77-A67B-E951-096C65F73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Refused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indulge himself in worldly pleasures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b.  Refused to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blinded by the bright lights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c.  Refused to use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looks to be a womanizer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d.  Refused to fill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pockets with money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DECISIONS DETERMINE DESTINY</vt:lpstr>
      <vt:lpstr>Introduction</vt:lpstr>
      <vt:lpstr>PowerPoint Presentation</vt:lpstr>
      <vt:lpstr>I.  Be Faithful in the Little Things</vt:lpstr>
      <vt:lpstr>PowerPoint Presentation</vt:lpstr>
      <vt:lpstr>II.  God Can Heal Emotional Trauma</vt:lpstr>
      <vt:lpstr>PowerPoint Presentation</vt:lpstr>
      <vt:lpstr>III.  Learning to Be a Leader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DETERMINE DESTINY</dc:title>
  <dc:creator>Tony Ruffin</dc:creator>
  <cp:lastModifiedBy>Tony Ruffin</cp:lastModifiedBy>
  <cp:revision>1</cp:revision>
  <cp:lastPrinted>2024-01-13T15:54:13Z</cp:lastPrinted>
  <dcterms:created xsi:type="dcterms:W3CDTF">2024-01-13T15:23:15Z</dcterms:created>
  <dcterms:modified xsi:type="dcterms:W3CDTF">2024-01-13T16:26:59Z</dcterms:modified>
</cp:coreProperties>
</file>