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0BB3D-72DE-B6B1-64F4-59C596BDEC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13C13E-2043-7D46-A475-C0793775B8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FFE6B2-D4EC-D5D6-5D80-BCEBEE5AD8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CA01-A6A8-4DD1-8F28-EA434605FB3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870BD-6BE1-9389-1FD7-DA959C9A8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29F72-FF8D-7A00-A9B3-FD1DD779F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EE3E-D910-4FE5-9093-BB7F6001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9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FFF6B-DAC0-32DA-9E0C-64B63E602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F316A4-1798-1FA6-C406-454DADBB2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0AB08-F302-BBBE-C4D0-DA073B896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CA01-A6A8-4DD1-8F28-EA434605FB3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3E9BA-40A1-F892-F13F-55E2EEE2C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C74C6-A2D1-59AF-AA32-04C220AD6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EE3E-D910-4FE5-9093-BB7F6001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02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913CCC-C1F3-8836-0746-4D28E6B341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2960F8-D1FA-4B8B-AA72-460628B32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68C5DA-4A32-81DB-EF0F-6DDA3C28A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CA01-A6A8-4DD1-8F28-EA434605FB3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B564B-4211-3954-A520-337E79B67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D6BF9B-CDB3-F71A-200A-BB4B6C8AD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EE3E-D910-4FE5-9093-BB7F6001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49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182BC-1545-4806-6C16-4414E85BE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604E01-B2B5-5C1F-E255-E77171C86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7F9A3-F248-46FE-1529-BA42C5959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CA01-A6A8-4DD1-8F28-EA434605FB3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9CDC9-26A7-1F56-3147-CBCC50AC9F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003509-6953-44A6-C232-3C384AA48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EE3E-D910-4FE5-9093-BB7F6001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06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8C243-105B-6B8D-8F70-765724A42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3BDAD-A561-A6DC-4085-481B907CA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C54F3-77EB-EE5F-3D36-9008506A0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CA01-A6A8-4DD1-8F28-EA434605FB3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28D10-4D8F-0309-ABF5-EBBA6E842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05DC5-BF49-E99E-0C71-EB1D48F28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EE3E-D910-4FE5-9093-BB7F6001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9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3F996-C690-93D0-5A23-0548625DD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5095D-CCE5-7118-FF9B-FBF6376DCB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94BB71-7FEA-5277-D9A8-FCA9D69FBB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F7DFFC-94DA-FD6E-0ADD-581D1E820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CA01-A6A8-4DD1-8F28-EA434605FB3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B9298-33D8-7C93-957E-95BCCEC1F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C0A917-7CC2-C7D1-2EF0-CFC65CB77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EE3E-D910-4FE5-9093-BB7F6001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2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C7EC6-3352-58DD-756C-1F357E2AA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632E7D-D15A-6703-A8E6-C7A0367C54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6BA854-B580-E113-5BC8-E84E12DA8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94D3C1-D194-DB91-3678-F8EFC7F569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93F694-319C-0CFF-5584-A7F9D6079A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C63831-26BE-85E9-0666-7487791E5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CA01-A6A8-4DD1-8F28-EA434605FB3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454006A-8E78-DAE8-9B86-87F64031D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0C8C1E-B81C-8254-C463-DEB4CE81B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EE3E-D910-4FE5-9093-BB7F6001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50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83D8D-DC51-88CE-F4F9-62B6B349F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E9401C-B226-3320-E245-A244967A3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CA01-A6A8-4DD1-8F28-EA434605FB3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FF1B78-2C82-16AC-5533-88DB3CCD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358CCF-6414-32A3-6B7D-5609E3BC4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EE3E-D910-4FE5-9093-BB7F6001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6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B33EDA-6CEE-B7D2-D02D-1BDB8CFDC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CA01-A6A8-4DD1-8F28-EA434605FB3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C0DFBD-5396-E830-14B6-2FFF744A8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B6688-02E6-1F5F-7E54-487280D2E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EE3E-D910-4FE5-9093-BB7F6001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71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B0724-8FD8-A917-F538-D863687BB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A16F7-3F9C-D50A-32B0-44FF6C1C4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05B988-17FC-EB8F-9CBB-EFB215F258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239259-6409-6827-7CA7-A8E7D3F5F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CA01-A6A8-4DD1-8F28-EA434605FB3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AE84CC-223E-6649-F582-DCA4B8C2E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BB7C-2896-1C7C-8C4C-312073018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EE3E-D910-4FE5-9093-BB7F6001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36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E15CE-802A-10A9-B835-935FCE4B3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702C7A-D76E-7B86-D754-5095DEDDEB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FE38DD-7303-D3DD-CEA3-B52D447C6B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3B3A56-D518-ADCC-248D-743F029A2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3CA01-A6A8-4DD1-8F28-EA434605FB3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A285F5-6E8E-E1CA-E6A2-9983726AA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0DC7C2-DE16-5B68-B685-5D4506669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AEE3E-D910-4FE5-9093-BB7F6001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73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82F3EC-FFEB-4697-870C-1B8717584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77709-6DD7-7D83-4EF6-8321BFAF8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B5407-13FF-5E97-DD3E-C5EC56FB1E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E3CA01-A6A8-4DD1-8F28-EA434605FB35}" type="datetimeFigureOut">
              <a:rPr lang="en-US" smtClean="0"/>
              <a:t>2/4/2024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3D7A2-6A50-5473-C0FB-FE5A49B157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17C3F8-9231-2134-55F2-559571BB76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BCAEE3E-D910-4FE5-9093-BB7F6001F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3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0A3D9-DA65-7BCD-3AD1-F5793CC12D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CONSEQUENCES OF SIN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5C8B30-4E55-0765-2A69-346C254BC6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10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(Genesis 42:1-38)</a:t>
            </a:r>
          </a:p>
        </p:txBody>
      </p:sp>
    </p:spTree>
    <p:extLst>
      <p:ext uri="{BB962C8B-B14F-4D97-AF65-F5344CB8AC3E}">
        <p14:creationId xmlns:p14="http://schemas.microsoft.com/office/powerpoint/2010/main" val="1588332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A4E30B-FF52-5263-A5B3-4FFD3B97D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89B66-2FB1-5426-0556-91E281E6D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 sure your sin will find you out”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(Numbers 32:23).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“In the context of Numbers, that meant if the two tribes reneged on their promise to help the others in Conquest,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they would pay the price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“When God’s children sin and attempt to go on with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life as usual as David and Joseph’s brothers did,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sooner or later we will experience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heavy hand of the Lord upon 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36684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A2BB8-5EA4-2766-EEDD-C514966F7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C3878-F3DB-0CDC-F510-EAEAC20681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“It’s better that we deal with sin now than at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judgment seat of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(page 66).</a:t>
            </a:r>
          </a:p>
        </p:txBody>
      </p:sp>
    </p:spTree>
    <p:extLst>
      <p:ext uri="{BB962C8B-B14F-4D97-AF65-F5344CB8AC3E}">
        <p14:creationId xmlns:p14="http://schemas.microsoft.com/office/powerpoint/2010/main" val="301881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A5814-DFB2-3B90-362E-D086140E8A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 Godly Sorrow and Repentance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017D28-F22F-D811-7671-0E9AAB5D8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“After they agreed to return to Egypt with Benjamin, Joseph’s brothers confessed their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guilt and realized that they were reaping what they had sown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“The godly sorrow they felt began to take them further down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road to repentance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“Joseph tested his brothers for several reasons.”</a:t>
            </a:r>
          </a:p>
        </p:txBody>
      </p:sp>
    </p:spTree>
    <p:extLst>
      <p:ext uri="{BB962C8B-B14F-4D97-AF65-F5344CB8AC3E}">
        <p14:creationId xmlns:p14="http://schemas.microsoft.com/office/powerpoint/2010/main" val="349335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A68E9-7B7C-45E6-F1CD-AED5F8162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21C4E-45DB-A3BE-7E91-4E4A625A0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“First, Joseph wanted to discover if their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hearts had been changed to show loyalty to the family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“Second, Joseph wanted to know if they would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value family above money and possessions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 startAt="4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“Third, Joseph wanted to know if they would place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ultimate trust in God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 the face of death.”</a:t>
            </a:r>
          </a:p>
        </p:txBody>
      </p:sp>
    </p:spTree>
    <p:extLst>
      <p:ext uri="{BB962C8B-B14F-4D97-AF65-F5344CB8AC3E}">
        <p14:creationId xmlns:p14="http://schemas.microsoft.com/office/powerpoint/2010/main" val="2858160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04805-6AFE-7EB5-8CD2-435AF08B14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3BFBB-9C35-3833-F22C-ECC62CEE3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7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“It has been said that repentance is being sorry –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mentally, emotionally, and volitionally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(page 67).</a:t>
            </a:r>
          </a:p>
        </p:txBody>
      </p:sp>
    </p:spTree>
    <p:extLst>
      <p:ext uri="{BB962C8B-B14F-4D97-AF65-F5344CB8AC3E}">
        <p14:creationId xmlns:p14="http://schemas.microsoft.com/office/powerpoint/2010/main" val="254069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00C19-45AE-0AA8-C003-DFA011BD7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  Suffering Can Lead to Hope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5EDF1-D9E5-00AA-56C4-1DEA14EC5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“Although the situation looked dark and bleak to Jacob (just as it would to us),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 was working for the good of the family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“However, the family was in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God’s pressure chamber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undergoing the testing they needed to become the nation through which God would bless the world, which He was already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doing through Joseph in a limited sense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pPr marL="514350" indent="-514350">
              <a:buAutoNum type="alphaUcPeriod"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lphaUcPeriod" startAt="3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“During such times we need to seek the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help, strength, and guidance of the Lord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97897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26D70-85C3-34A6-AAD4-BC2199607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2C6CB-598E-5207-F8A5-76DEF2DD5A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4"/>
            </a:pP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“When we face sufferings and trials with full confidence that God works out all things for the good of those who love Him,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God provides the strength and endurance we need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” (page 69).</a:t>
            </a:r>
          </a:p>
        </p:txBody>
      </p:sp>
    </p:spTree>
    <p:extLst>
      <p:ext uri="{BB962C8B-B14F-4D97-AF65-F5344CB8AC3E}">
        <p14:creationId xmlns:p14="http://schemas.microsoft.com/office/powerpoint/2010/main" val="181839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5A364-4ACD-358F-5F08-1794C13FD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FD77C-55BF-8B8D-9994-18F900F2B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“God used Joseph to force the brothers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confront their past and one another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“God continues to use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situations and circumstances to test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our loyalty and increase our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trust in Him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.”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“None of us enjoy these famines, but we can rejoice in the fact that God uses famines to 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strengthen and to move us in the direction He wants us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to go in life” (page 69).</a:t>
            </a:r>
          </a:p>
        </p:txBody>
      </p:sp>
    </p:spTree>
    <p:extLst>
      <p:ext uri="{BB962C8B-B14F-4D97-AF65-F5344CB8AC3E}">
        <p14:creationId xmlns:p14="http://schemas.microsoft.com/office/powerpoint/2010/main" val="285141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459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Aptos Display</vt:lpstr>
      <vt:lpstr>Arial</vt:lpstr>
      <vt:lpstr>Calibri</vt:lpstr>
      <vt:lpstr>Office Theme</vt:lpstr>
      <vt:lpstr>THE CONSEQUENCES OF SIN</vt:lpstr>
      <vt:lpstr>Introduction</vt:lpstr>
      <vt:lpstr>PowerPoint Presentation</vt:lpstr>
      <vt:lpstr>I.  Godly Sorrow and Repentance</vt:lpstr>
      <vt:lpstr>PowerPoint Presentation</vt:lpstr>
      <vt:lpstr>PowerPoint Presentation</vt:lpstr>
      <vt:lpstr>II.  Suffering Can Lead to Hope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CONSEQUENCES OF SIN</dc:title>
  <dc:creator>Tony Ruffin</dc:creator>
  <cp:lastModifiedBy>Tony Ruffin</cp:lastModifiedBy>
  <cp:revision>1</cp:revision>
  <cp:lastPrinted>2024-02-03T16:41:49Z</cp:lastPrinted>
  <dcterms:created xsi:type="dcterms:W3CDTF">2024-02-03T16:15:15Z</dcterms:created>
  <dcterms:modified xsi:type="dcterms:W3CDTF">2024-02-04T15:44:29Z</dcterms:modified>
</cp:coreProperties>
</file>