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0507-91C5-344D-D44C-E9F01A16E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13460-3065-81FA-33D2-C7BC1AE18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FD22F-6AED-1856-24AC-41AA360E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7EEF7-C79D-A29A-6B40-6DFE3AB0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C7AE3-3D53-48FF-0D83-8CE374B7B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2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1D575-A43A-FC20-23A4-38E4CD4DB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04377-BCB3-CE7A-D5F4-F67262150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93A71-7C45-969C-33F0-6FE0B02C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0ADB1-7CE5-ED52-76AC-5230266F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0BAA0-AB60-BB75-FF9F-7314959C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9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6B046-4741-8E6F-6932-C82E26E0F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C5064-0453-2212-A87B-350556B5E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7A9BC-02DA-AE96-AE33-26CB87068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D86EF-B117-6CF6-167D-2DC4BB16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949F3-DE2B-E0E3-D231-395FD357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6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14DE-7662-91F5-23C9-E18CEC44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3633F-63BC-655C-397E-13E614955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2AEBD-A60A-F95B-5ED6-55357140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A617D-EA6E-F24C-9ADE-AED10A74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78194-C138-E094-A149-27979257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2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1D595-ABB0-CA72-4DFD-51C49238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CB5FA-2347-0B04-6F95-A290CD0A4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CBD91-0D38-F64E-58DD-B7F925557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9EF9D-8CC2-D379-4745-CC6011C4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ADE81-CFDE-E8FC-0298-06C50819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1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73E83-5BF0-182C-2960-D8C0A6EA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AC3E5-8260-3C03-4B36-299C3D251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EAAFC-D449-431A-31EB-C40888DCA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3C5D3-1D2E-8B56-087A-F96B444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16DD8-83AC-D0D0-3D87-7F923B78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62901-0B12-CCE2-FB30-73E456306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0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3D2D-8502-56E2-593A-49E7BCD14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77166-C164-EFB5-4EA1-DB34DF35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3E9D1-E737-2C9D-B430-A06CB121A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F8B54-CBD9-16CB-87D5-47BE9903D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5D5F4-28F7-C774-6235-B04E9D46F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65079-A7BA-F6D2-3A55-0E7E3794D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D11C7-13E4-4B83-C591-E93150BF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29D452-DE06-0DBA-9E84-4D9E1AFE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E266B-A73D-A450-7DFA-43333120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51C8B9-F4B2-CE50-F46E-B96B3246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B5C33-1382-2E4C-1D43-3C0DF34F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5D231-582F-EF47-0F80-734D73FF1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8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ADA2B-25F9-94CD-0118-5200F657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50DCF-62BD-A469-736C-6A226B46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423AC-9833-F972-5C4C-01BFB5FD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0BE1A-A7F6-ECF2-7481-7CDD2F311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D439-EBB6-F799-FA54-F46DEE9B9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9F8272-84F6-348C-B4D1-29F7A9D59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926D8-1D60-64B8-DE3F-A87EB9D8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60C9A-1899-8B87-519E-EA8C5D48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C59E4-0977-D731-AC74-3F82267B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4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940C-BF43-9289-1128-93283C8C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0453F1-E284-68CF-98F6-55C189913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6401C7-187C-9665-C8A0-3CCFD8EE7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8D76F-4A19-98D3-59A8-F1AE9B53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189DC-9234-29BA-C218-5388ACCB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FFC27-41BA-E480-6BA8-3129AF74C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5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64720-299A-6403-DB1B-BFDFAE46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2DD0E-1B57-64E0-642F-6FF4EBC68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131DC-3E83-4073-BAC6-C8B94CE8C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694F0E-BD4A-4408-BDE9-02C644AEE389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B84D4-65DA-0FDC-0EE2-F9CCDB215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39FB1-4CEB-4232-6AD0-C4F285E67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D4ED90-FEC7-43A3-8024-DC94DB66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56FE-AABE-16CD-1EAB-1374283D0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FAMILY AND FAMINE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2246D-233C-C366-76F5-D0BAB6BEE9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9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42:1-25)</a:t>
            </a:r>
          </a:p>
        </p:txBody>
      </p:sp>
    </p:spTree>
    <p:extLst>
      <p:ext uri="{BB962C8B-B14F-4D97-AF65-F5344CB8AC3E}">
        <p14:creationId xmlns:p14="http://schemas.microsoft.com/office/powerpoint/2010/main" val="64873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5DA21-024F-F173-BDE8-EBFA12BB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B9CB5-ECFD-C2D0-69CB-23C0829BC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“Joseph’s first encounter with his brothers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proved to be chilly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brothers remained ignorant of his identity, but Joseph knew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exactly who they were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“Regardless of their wrongdoing years prior, he saw them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worth saving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“…they would have to earn Joseph’s trust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reconciliation occurred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63).</a:t>
            </a:r>
          </a:p>
        </p:txBody>
      </p:sp>
    </p:spTree>
    <p:extLst>
      <p:ext uri="{BB962C8B-B14F-4D97-AF65-F5344CB8AC3E}">
        <p14:creationId xmlns:p14="http://schemas.microsoft.com/office/powerpoint/2010/main" val="262909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8AB0-28AC-1BD1-7D24-DCAC9540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C3133-59CC-F122-E95F-1A7EA549F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had gone from the pit of despair to the pinnacle of power at Pharaoh’s right-hand man in Egypt.”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Lord fulfilled 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to exalt Joseph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this important position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save others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“Furthermore,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entire family needed to experience healing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for they had been mired in conflict and deception from the beginning of Jacob’s marriages to Rachel and Leah.”</a:t>
            </a:r>
          </a:p>
        </p:txBody>
      </p:sp>
    </p:spTree>
    <p:extLst>
      <p:ext uri="{BB962C8B-B14F-4D97-AF65-F5344CB8AC3E}">
        <p14:creationId xmlns:p14="http://schemas.microsoft.com/office/powerpoint/2010/main" val="340444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FE065-225B-B2DD-0BEB-835219978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AE676-0116-D286-216B-6C5BC7A45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was only by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 and power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the covenant family would experience these changes” (page 59).</a:t>
            </a:r>
          </a:p>
        </p:txBody>
      </p:sp>
    </p:spTree>
    <p:extLst>
      <p:ext uri="{BB962C8B-B14F-4D97-AF65-F5344CB8AC3E}">
        <p14:creationId xmlns:p14="http://schemas.microsoft.com/office/powerpoint/2010/main" val="26351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2D24-06B5-C6E6-CA99-CF938E81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God Uses Trials to Effect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BFD9-5088-20C7-29C2-D78536F9F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“…Jacob still ruled the family, and 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chided his sons for their inaction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famine would prove to be the circumstance through which the brothers would experience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and Joseph’s forgiveness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continues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use famines,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i.e., trying circumstances, to bring spiritual change in our lives.”</a:t>
            </a:r>
          </a:p>
        </p:txBody>
      </p:sp>
    </p:spTree>
    <p:extLst>
      <p:ext uri="{BB962C8B-B14F-4D97-AF65-F5344CB8AC3E}">
        <p14:creationId xmlns:p14="http://schemas.microsoft.com/office/powerpoint/2010/main" val="21441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A472-AD4F-50A2-FAE4-06F69D329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AD6B6-DE75-4A6E-42A3-B65EB01AA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“Whatever it may be, when famines come our way, we need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ourselves and our relationship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the Lord” (page 60).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COVID?  Did COVID affect your life in some way?</a:t>
            </a:r>
          </a:p>
        </p:txBody>
      </p:sp>
    </p:spTree>
    <p:extLst>
      <p:ext uri="{BB962C8B-B14F-4D97-AF65-F5344CB8AC3E}">
        <p14:creationId xmlns:p14="http://schemas.microsoft.com/office/powerpoint/2010/main" val="291868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70913-AB15-13BA-B303-9D32AE2B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Reconciliation Requires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A2B8-C59B-89D2-6C09-52B07F611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Joseph’s brothers “finally met him, they bowed before him but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not recognize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their minds, Joseph was more than likely to end up in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grave rather than on a throne!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event confirmed that God had definitely given Joseph the “dream and that the Lord had been working out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things for good in his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86324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2250-2AB1-E1C4-A9DA-5308C09C2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C3A7-86B1-F299-5984-BFB629905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 to a reunited and healed family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literally extend for miles and will bring much stress on Jacob and his brothers.”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decided to test 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brothers’ character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(Genesis 42:15-16).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decided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imprison his brothers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three days” (Genesis 42:18-20).</a:t>
            </a:r>
          </a:p>
        </p:txBody>
      </p:sp>
    </p:spTree>
    <p:extLst>
      <p:ext uri="{BB962C8B-B14F-4D97-AF65-F5344CB8AC3E}">
        <p14:creationId xmlns:p14="http://schemas.microsoft.com/office/powerpoint/2010/main" val="172581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C4C7F-6B4A-D6BC-A62B-579C3672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Reconciliation Takes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8F38-E4BA-E041-2D06-CA2CAE764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“Even though he may have forgiven them, reconciliation would take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longer to achieve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had messed with their minds,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God used his actions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bring his brothers to their knees so that they could experience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salvation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“Oftentimes we experience relational difficulties because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sinful mistreatment of others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2270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835B-7921-1407-9B99-3A9F1FB4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0C0A6-294A-A277-427C-1C0F700C9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“Actions like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gossip, acting ugly, abuse, being disrespectful,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neglected loved ones will strain our relationships to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breaking point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63).</a:t>
            </a:r>
          </a:p>
        </p:txBody>
      </p:sp>
    </p:spTree>
    <p:extLst>
      <p:ext uri="{BB962C8B-B14F-4D97-AF65-F5344CB8AC3E}">
        <p14:creationId xmlns:p14="http://schemas.microsoft.com/office/powerpoint/2010/main" val="115455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 Theme</vt:lpstr>
      <vt:lpstr>FAMILY AND FAMINE</vt:lpstr>
      <vt:lpstr>Introduction</vt:lpstr>
      <vt:lpstr>PowerPoint Presentation</vt:lpstr>
      <vt:lpstr>I.  God Uses Trials to Effect Change</vt:lpstr>
      <vt:lpstr>PowerPoint Presentation</vt:lpstr>
      <vt:lpstr>II.  Reconciliation Requires Trust</vt:lpstr>
      <vt:lpstr>PowerPoint Presentation</vt:lpstr>
      <vt:lpstr>III.  Reconciliation Takes Time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AND FAMINE</dc:title>
  <dc:creator>Tony Ruffin</dc:creator>
  <cp:lastModifiedBy>Tony Ruffin</cp:lastModifiedBy>
  <cp:revision>2</cp:revision>
  <cp:lastPrinted>2024-01-28T15:57:33Z</cp:lastPrinted>
  <dcterms:created xsi:type="dcterms:W3CDTF">2024-01-28T14:34:39Z</dcterms:created>
  <dcterms:modified xsi:type="dcterms:W3CDTF">2024-01-28T23:32:14Z</dcterms:modified>
</cp:coreProperties>
</file>