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663C-6A30-0D1A-DCA5-FEDD4488D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331CA-FC3D-D526-6B5D-56CA3B923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433DB-B30A-CC4D-636F-94F6DD0C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8F3F4-ADED-C5B0-3162-A9E0D1CE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F100C-4CA2-A55B-B10B-4C2B88B6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2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F3CB4-5580-43FA-D14F-17F5B514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756CD-3108-A99D-A78D-AF36D9D69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96E89-49FD-5F45-4FC8-14BDEF8F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5A3DB-AF70-0A7F-BCA9-FAC56622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4FE46-8A67-E575-F971-337A3760F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5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D98F8-A9E4-CE60-D765-47929A2FB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5A51F-3A7D-7478-A59F-452FD128C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69BD7-2653-226D-A478-B85F2768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05DA6-1C04-7436-C068-74466F89A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2B872-D551-B819-4ED0-863875EE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9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07AB1-1A51-1722-57D8-A220BD4E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62FC-BF4F-4BC1-D19E-6E340FD8D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89A92-7E25-C6CF-38FD-6CEA06B1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41C96-8023-8826-C344-9B989A34E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180A0-C956-7EB5-8EF2-0A20435C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5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0DFF9-4677-56CA-3534-4A963901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D66D7-1BFA-C9A4-C835-F09A2C0C5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D84EF-116B-EC60-1C64-24604FEB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BB075-691F-340A-9B15-29966CE34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3E2B0-E82C-DD04-A746-2C255513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0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DE654-9343-3658-862E-224521EF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DE612-1A22-F5D4-874B-99355DAD1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C8C9C-28B8-18ED-6EBC-EE3993E77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BB9FB-571A-7A8C-1F4D-96452439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F0973-7665-987E-4B6F-A3098AC3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33895-E7E3-B757-F9A9-0E624B4D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8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56C1-1FC7-C042-CD88-7637D8C32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D02AE-03E7-0396-E3FF-C0D180806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69B91-74F2-3A3B-2767-677BC5248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0D2FF-1FA2-AB1C-8E7D-966429581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B7C26E-B2C0-7EB0-D731-EA4942D97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648FF-7708-D323-301D-FD7AA3C4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717AED-1348-D18F-B7DE-2985DD8B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D6C2A-BB8F-BDD1-5B20-6B672A3D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6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70A1-8A17-745A-8BF2-4128C1CC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283AA-EBA2-BA21-0A43-B43526CD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CFECF-7A5A-CB05-FC64-891B2370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AC1A9-8210-6E72-FA8D-AF9B7DCE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8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FA0B9-4FDB-2EAF-5FB6-96DAE34E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3F6035-06CF-8211-9C41-12D8C577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98417-F384-0D22-4BCE-EDF70F4D0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7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FE581-DF70-E96B-8D18-B9F104A2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95EF4-92CE-7757-8D42-6AEA43E9F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F593B-DCB4-404C-A779-2F5472FA2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776B-5931-ACC0-34E2-28F87E6E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23350-DC94-DB6B-BB5D-69F99C28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EBB38-DF49-5A58-45B8-C2CF1D16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1F26D-A7FA-DDFB-283D-BA2B9752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C5B83E-C673-C33D-5D3C-1F280682C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6BC0C-B00F-6633-7C7E-633B39FDA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44668-FD0D-B8C9-1915-393676F0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02DD5-B151-429D-0C04-C30364FD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762C9-6685-4840-7370-134617FD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5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4E77F-C462-07F4-38F6-A420344D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3A570-C82D-F107-FBA3-96DFA2F54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84D1E-B65A-00B3-A579-02538BA51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D77F29-9244-46B9-81F5-8C36B2C7E40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F4B2D-9D86-F0B0-5B71-B6C8E1D2D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57B48-FE20-708A-A730-5406B9B49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69D08E-402B-47D8-9210-56209A5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1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CDB4-4377-644D-2381-0A2593DFA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FAITH VERSUS FEAR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15AB0A-26CF-45CC-8550-AD1FAC9EE1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11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43:1-15)</a:t>
            </a:r>
          </a:p>
        </p:txBody>
      </p:sp>
    </p:spTree>
    <p:extLst>
      <p:ext uri="{BB962C8B-B14F-4D97-AF65-F5344CB8AC3E}">
        <p14:creationId xmlns:p14="http://schemas.microsoft.com/office/powerpoint/2010/main" val="329633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76A1-FF2C-91AA-066F-7A31A9AA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Considering the Interest of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73F8-7A32-F45A-3842-FE545EA73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Judah was “willing to put his life on the line to guarantee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youngest brother’s safety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“God was using the circumstance to transform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Judah into an unselfish leader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“Like Judah, we must learn to be more concerned for others rather than living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cafeteria-style: self-service only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74).</a:t>
            </a:r>
          </a:p>
        </p:txBody>
      </p:sp>
    </p:spTree>
    <p:extLst>
      <p:ext uri="{BB962C8B-B14F-4D97-AF65-F5344CB8AC3E}">
        <p14:creationId xmlns:p14="http://schemas.microsoft.com/office/powerpoint/2010/main" val="69124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AC53-4637-B575-4812-627D0C35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Almighty God Can Deliver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DA2D5-0838-8ED7-EB01-F3632AED9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“Jacob called upon God to yield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unlimited, omnipotent power in softening the heart of Joseph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so that his sons would return safely with Benjamin and Simeon, the ‘other brother.’”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“Joseph’s brothers returned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Egypt with Benjamin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 as he demanded, thus proving their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word and trustworthiness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“…years of servitude and imprisonment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had not calloused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Joseph’s heart” (page 75).</a:t>
            </a:r>
          </a:p>
        </p:txBody>
      </p:sp>
    </p:spTree>
    <p:extLst>
      <p:ext uri="{BB962C8B-B14F-4D97-AF65-F5344CB8AC3E}">
        <p14:creationId xmlns:p14="http://schemas.microsoft.com/office/powerpoint/2010/main" val="7906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71972-BB75-920F-20B5-D7660C48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Lesson 12: A Family Transformed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56C9-647B-4B04-CED6-255909825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“For his final test, Joseph framed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Benjamin with the crime of theft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(Genesis 44:10-13).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brothers’ “contrition, shown in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tearing of the clothes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confirmed their transformation.”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“Joseph’s brothers stand as an example for the church: Are we going to value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unity rather than self-interest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F771-824C-0E11-9E9A-670DDA35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36E00-3E6A-07A6-84EA-968FC850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Judah insisted that his brothers should return to Canaan without Benjamin,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Judah offered to sacrifice himself for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Benjamin so that Jacob would not be crushed” (Genesis 44:32-33).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“Here, Judah became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picture of Christ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…” (Mark 10:45).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“…God can heal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deepest of family wounds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when we humble ourselves, accept the Lord’s forgiveness,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show forgiveness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others.”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“Hard times (famines)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reveal our faith what it really 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1394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DBEF-D078-A518-BE30-43B620094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IV.  Lesson 13: God Meant It for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EE063-4135-5746-0978-314BD733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Joseph “revealed his true identity to them by exclaiming, ‘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am Joseph! 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my father still alive?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’” (Genesis 45:3).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“Reconciliation requires that we face those whom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have hurt or sinned against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dirty secret Joseph’s brothers had kept for years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brought into the light of day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…” (Genesis 45:4).</a:t>
            </a:r>
          </a:p>
        </p:txBody>
      </p:sp>
    </p:spTree>
    <p:extLst>
      <p:ext uri="{BB962C8B-B14F-4D97-AF65-F5344CB8AC3E}">
        <p14:creationId xmlns:p14="http://schemas.microsoft.com/office/powerpoint/2010/main" val="32547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8C1E1-D6C3-E367-5CBF-9DC89550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EC051-1877-BA80-65A5-22803C05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the signs of true forgiveness?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Begins with a recognition of the wrong or sin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seek to broadcast the offending party’s sin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seek to intimidate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seek condemnation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5.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Recognizes that we all are indebted to God’s grace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073A-4038-AD3C-AE47-412E8000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93571-D039-8B79-5083-8842230F6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Joseph emphasized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sovereign plan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sent me before you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(Genesis 45:5).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sent me before you to preserve you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(Genesis 45:7).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was not you who sent me here, but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(Genesis 45:7).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has made me a father to Pharaoh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(Genesis 45:8).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5.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has made me lord of all Egypt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(Genesis 45:9).</a:t>
            </a:r>
          </a:p>
        </p:txBody>
      </p:sp>
    </p:spTree>
    <p:extLst>
      <p:ext uri="{BB962C8B-B14F-4D97-AF65-F5344CB8AC3E}">
        <p14:creationId xmlns:p14="http://schemas.microsoft.com/office/powerpoint/2010/main" val="126207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FAITH VERSUS FEAR</vt:lpstr>
      <vt:lpstr>I.  Considering the Interest of Others</vt:lpstr>
      <vt:lpstr>II.  Almighty God Can Deliver</vt:lpstr>
      <vt:lpstr>III.  Lesson 12: A Family Transformed</vt:lpstr>
      <vt:lpstr>PowerPoint Presentation</vt:lpstr>
      <vt:lpstr>IV.  Lesson 13: God Meant It for Good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VERSUS FEAR</dc:title>
  <dc:creator>Tony Ruffin</dc:creator>
  <cp:lastModifiedBy>Tony Ruffin</cp:lastModifiedBy>
  <cp:revision>1</cp:revision>
  <cp:lastPrinted>2024-02-15T19:57:58Z</cp:lastPrinted>
  <dcterms:created xsi:type="dcterms:W3CDTF">2024-02-15T15:36:48Z</dcterms:created>
  <dcterms:modified xsi:type="dcterms:W3CDTF">2024-02-15T20:30:56Z</dcterms:modified>
</cp:coreProperties>
</file>