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126C-3916-7066-60E8-110F88AA2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15114-80E8-BADF-7535-B6AC3537E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8B4F2-B4F3-EBEF-4AF3-012879AD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BB55C-C3E6-6BB4-13DD-4FCCCB54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8CA37-0CB9-9F08-7E56-7E40DFCF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3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FEE3-4ECB-6799-E334-AA6D09D7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D3FE2-3FD6-F5B0-C11E-711A11277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F8804-CEEF-98C4-C099-4AFFB961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FB9D8-438C-3834-31BE-8BD45DD2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BFB37-DBEB-A50F-0F4A-BC2A4A1D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B99C-2580-9E42-03B4-A467DB3B3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89CFF-4DB9-2B2D-FEC5-B883A31F7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3CADF-D366-9C8C-D977-16FDFD1A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14790-39B4-8BAF-99EC-7B71E727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245ED-974C-CD63-148C-CD7183AA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39B1E-B880-72A9-6EFE-1921D19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A2FDB-3A8D-E727-A2B8-A9B9CD1A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05662-196C-5946-347A-EC4C3E40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F27-606A-EB8A-06C9-B114E3A8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41D1C-84D3-FAE8-EE52-DBEF17F5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116D-4867-0F9A-628B-12B2E18E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A1B6B-019A-0D1B-F42A-B9C41754C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D601E-F7C2-746D-F2F2-2AF6C88D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9F703-E797-54AB-25C7-1CF07375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F3088-AC2C-B388-B88F-10478D57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78CD-F4CA-DBE9-5F06-302DDD69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D001E-A351-EF82-A496-8D066393D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5E6E7-E507-8F83-18A6-495296006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7D4A2-E45A-22D5-E499-C1F88CAC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D1E48-7F6E-D090-D82F-3D21F671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C2416-46CD-5993-903F-AFD8A431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99DE-52B4-F62F-F7FB-E4E66F09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11C42-06FB-8A04-53A0-6D08FCD11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91978-16AA-CEDB-91DD-8D2FD14E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A43CC-3C49-8F0A-A8C1-5792859E9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4889B-EB33-D156-9D49-856C79CC1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B2E72-A01D-1AE5-3298-9B5CB5B9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D40F74-ED8F-099C-6789-40D75273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453F8-3BA0-5366-C12C-458797ED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479D-D940-BFB8-7F6E-80017A08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5F220-7422-97C8-44EB-46F740B1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07C17-53F1-98D8-EA47-DBB4EB13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ECBF47-1CDD-5FA1-91E5-702E12FD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463A6-1AA7-255D-2BF8-C6CA200F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32837-7E4A-FA5A-CF84-4A44AA5F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DF832-64C3-8E0A-76D3-314CDB32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2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83EB-9B06-60BB-249A-610931B1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73BA-5EB8-1B55-1A7C-8A850F5C9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CA4A3-5721-4B1C-F1A4-346D167C8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93001-06FC-E7F3-F735-D29C8D5B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8B2A5-53E7-F0ED-1C23-D1EE5B30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93A67-7D8A-D4B8-428F-69A1A011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38F87-8ECB-AF80-8ADB-7A8E6AE0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6D085-3F0C-DCDB-E577-65E51ACB9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B9E3D-F665-CE6B-6B85-522B263EE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B7ADB-DDD5-9637-B839-C74C4F63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AE08-5F40-C329-715F-340EE6C4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D8936-DA22-C20B-1EB0-609FE441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0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17501-6BEB-3D39-E37A-EB813E63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C5080-67A4-6151-45A4-E018BB80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EEA83-0C71-ADDA-7F6C-FAE2A8647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1DBD8C-E7F2-414C-98CB-D6EACE9D659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DB0D2-3CA6-C41F-5CE7-9CAC27F08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2BE3-4FBA-BC5C-146F-51D30531C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BF1E5-F364-4D58-A9F7-0D3BADF7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0A26-4983-9D7F-BE38-731D66EBB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GENUINE CHRISTIANITY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DE57D-9CB9-6912-9302-39530890A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3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2:2-11)</a:t>
            </a:r>
          </a:p>
        </p:txBody>
      </p:sp>
    </p:spTree>
    <p:extLst>
      <p:ext uri="{BB962C8B-B14F-4D97-AF65-F5344CB8AC3E}">
        <p14:creationId xmlns:p14="http://schemas.microsoft.com/office/powerpoint/2010/main" val="4446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C10A-67BC-D716-94EA-8E05DB9D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DD83B-AF20-91CB-6315-209825EF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Ginosko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Greek word translated as ‘know’) has various shades of meaning.”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“John used it in the sense of stating a fact as well as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describe personal relationship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a term that is used to speak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 by personal experience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19).</a:t>
            </a:r>
          </a:p>
        </p:txBody>
      </p:sp>
    </p:spTree>
    <p:extLst>
      <p:ext uri="{BB962C8B-B14F-4D97-AF65-F5344CB8AC3E}">
        <p14:creationId xmlns:p14="http://schemas.microsoft.com/office/powerpoint/2010/main" val="14738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677D-FDFA-F0B7-7AA3-CD062AB7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The Knowledge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D581D-4AA2-1A09-D801-599DE5AAB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“Unfortunately, the quest to know God can lend itself to a sense of pseudo-spirituality that is itself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tantamount to arrogance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claim of troublemakers to “have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superior knowledge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led them and others down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 of heresy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“boldly stated that a claim of knowing God that is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tied to obedience to His commands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false claim” (page 20).</a:t>
            </a:r>
          </a:p>
        </p:txBody>
      </p:sp>
    </p:spTree>
    <p:extLst>
      <p:ext uri="{BB962C8B-B14F-4D97-AF65-F5344CB8AC3E}">
        <p14:creationId xmlns:p14="http://schemas.microsoft.com/office/powerpoint/2010/main" val="310199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CCA7-A3EF-5C13-FFD1-C320950E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F36F4-8BB1-F0FC-3C1E-5475CEE99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elevate yourself above others: “I know more Bible than you, so this makes me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 Christian than you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God has not called us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factual scholars of His Word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“has called us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practitioners of His commands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0934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F59B7-75C2-B116-5134-9BF10551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The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FF86D-99A0-AF3C-DCBF-0147470E5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must always remember that the Lord’s will for us it demonstrated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 with Him and 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easy for us to deceive ourselves into thinking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vertical relationship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all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concerns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“However, there is also the need to nourish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horizontal relationships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6614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FFE6-90BD-7E24-25E8-35C931B7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4ADF9-05E7-3C4A-24DE-8F91536B1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should think of God’s command to love Him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others as a process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have unwittingly acquired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prejudices and preferences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impact how 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view and treat 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22).</a:t>
            </a:r>
          </a:p>
        </p:txBody>
      </p:sp>
    </p:spTree>
    <p:extLst>
      <p:ext uri="{BB962C8B-B14F-4D97-AF65-F5344CB8AC3E}">
        <p14:creationId xmlns:p14="http://schemas.microsoft.com/office/powerpoint/2010/main" val="12722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39226-21B3-AEAF-2F55-24E147FB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Avoiding Misconceptions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33A54-F442-61AB-0989-4BFBA8C11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Avoid two extremes: The first extreme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antinomianism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which defines love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doing what you please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second extreme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legalism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which causes us to make our “own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 of commandments to be obeyed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 misunderstanding of love is to “focus on love to the exclusion of everything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else that the Lord teaches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895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F370-284B-F7CD-51C8-A394F8D61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7773-C6FA-A918-66FB-705E8D976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“With this approach, we eliminate a focus on such things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proper worship, proper church organization and function, proper home organization and function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“Love never cancels out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for obedience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 John 2:3).”</a:t>
            </a:r>
          </a:p>
        </p:txBody>
      </p:sp>
    </p:spTree>
    <p:extLst>
      <p:ext uri="{BB962C8B-B14F-4D97-AF65-F5344CB8AC3E}">
        <p14:creationId xmlns:p14="http://schemas.microsoft.com/office/powerpoint/2010/main" val="294256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00DC-849C-8D25-1286-D661656B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783D0-548E-B9FB-0D13-AEDDD695A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“Genuine Christianity cannot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measured by words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must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measured by deeds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can never claim to have cemented love toward 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practicing love toward 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203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GENUINE CHRISTIANITY</vt:lpstr>
      <vt:lpstr>Introduction</vt:lpstr>
      <vt:lpstr>I.  The Knowledge Test</vt:lpstr>
      <vt:lpstr>PowerPoint Presentation</vt:lpstr>
      <vt:lpstr>II.  The Commandments</vt:lpstr>
      <vt:lpstr>PowerPoint Presentation</vt:lpstr>
      <vt:lpstr>III.  Avoiding Misconceptions of Love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GENUINE CHRISTIANITY</dc:title>
  <dc:creator>Tony Ruffin</dc:creator>
  <cp:lastModifiedBy>Tony Ruffin</cp:lastModifiedBy>
  <cp:revision>2</cp:revision>
  <cp:lastPrinted>2024-03-07T15:45:56Z</cp:lastPrinted>
  <dcterms:created xsi:type="dcterms:W3CDTF">2024-03-07T15:14:05Z</dcterms:created>
  <dcterms:modified xsi:type="dcterms:W3CDTF">2024-03-12T14:30:53Z</dcterms:modified>
</cp:coreProperties>
</file>