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6769-717D-54F4-2E1B-D5C0F2F9A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B3209-794D-3993-CD4D-DBF476AFF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F9B3C-5621-B1EC-391E-443709DE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C53D-0981-075C-59E9-286782AB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E04EB-0AD9-F569-82B1-476FC314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1BD1-6336-E3BE-D89C-248BA8BC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2894D-23D9-9CB5-8D60-6722F45F6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FDDB5-0717-181D-D89F-CF0FDD44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D5A3-E5BB-A0C6-41BD-408B7700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2DEB6-5405-F537-3633-2285A0E5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5CFEF2-6986-5B4D-25C7-0FADDA0B5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B3E83-06A9-6285-81D3-A904E42D6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63879-C1B8-32B1-0A10-A2790782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BF84-9245-C130-06AA-F7ABB19B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83AE0-CEF2-777A-0F36-ADB8E013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4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00B0-C0B7-A129-692A-43355E2A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63437-659E-67CC-D2D7-414202330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FD64D-195E-5827-C035-17E266AD7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BF8C6-251B-464D-912F-DBB9DCDC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C651-0C15-BACA-9377-252F602A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6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01D9-B913-22F1-FA7F-0DB3594C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58E39-6E81-9F4A-C89A-5FD5FFF0C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0C00C-5447-30A7-419F-BE8F25C1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CE51C-613E-7492-4F1C-8C1BC6D3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A07D3-E2A3-3345-C74C-4B43348C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A966-2FE8-B53D-6CD2-34560DD2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5DA9-5F55-1C3C-2802-C14EEF1FF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3CBFB-E355-9DFD-F571-EA923ADDA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2E6FB-429A-2491-B2C6-D97EBBFC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C476B-B716-7CA0-3B8E-58F6AA3E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B8012-E180-DCF5-4860-5F850A67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5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08F0-A8E0-A5AB-9F03-AEB8F02A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EA75-C38D-2549-6F98-C4F9288CE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198C2-FDF6-C71B-8C46-6F68E4A37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47A4E-E1A9-5C5E-1D50-026B0DB51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AB40D-B411-BDBE-FBBB-3F954F0C0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BD6678-6A24-6A0D-9417-91781D44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A89EB9-2BAC-C2D9-1B5A-A7B680C2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61588-7F28-B0E4-2C24-31CB82D7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A8B8-BCBC-BD7D-7C56-7492C305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E6436-5E88-4DDB-E770-54804AAF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3A90A-5FDD-5179-5325-72DE9904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72254-F213-DAFA-BB61-376375FC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A5F3C1-C44E-1FF4-C284-F4223581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3DBB0-6524-7C81-DBA8-ECF70F81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1FDDD-6642-7D21-AB48-F119BCF5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1A33-57BA-1B4D-9237-E0C58EEAB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4E514-280F-FA8C-7C6C-24E1CA49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4ED5E-8826-CE67-F3EB-9CADAF48F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BA89D-33D8-5D67-56A7-AD7B3C1F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6FC68-0235-A800-C1F0-F586625E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6F59B-F82C-55A7-D6A9-A0B8554D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1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4AA9-1DC1-FB3A-1C04-F8FEAA2E5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C8CB49-D93C-BB1F-A206-22F5422F4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94496-62A6-0CD0-AB1D-519818CB4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76F30-A07D-9E02-6052-1069E1A3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91120-3390-FB59-0C65-1D97E311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E5821-DD2E-56C3-7728-4110FADE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40C6C-DE10-C30E-9D6A-7CD21EB3D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2D7B1-890B-8615-B45C-C04506E2C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C60A6-F9F5-57F3-1175-5A02BB403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744031-30A4-444C-815E-B269F7CE275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4A478-6049-1E11-479E-E7655D08D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FE234-6E93-9779-3597-728765A45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F4D4F5-69F0-40B2-A5F7-3094F711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2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2B4E-6136-CA9C-912C-0C24E9A06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EXPERIENCE OF CHRISTIAN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EBE82-7606-8C87-46B9-A820A99A79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2:12-14)</a:t>
            </a:r>
          </a:p>
        </p:txBody>
      </p:sp>
    </p:spTree>
    <p:extLst>
      <p:ext uri="{BB962C8B-B14F-4D97-AF65-F5344CB8AC3E}">
        <p14:creationId xmlns:p14="http://schemas.microsoft.com/office/powerpoint/2010/main" val="34390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A1CA-6391-6FAB-08BD-E3219B33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FC1A-2004-1092-646D-F6A1FA99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church consists of people who are at different spiritual stages.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little children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young men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refer to “distinct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levels of spiritual maturity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2010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C315-54B4-030D-F644-D68E1FAB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Your Spiritual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CF2FF-765F-7644-DB49-BBA107A0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John’s day, “false teachers were promoting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knowledge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resulting in a higher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 of spirituality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“However, their special knowledge and supposed closer union with God had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impact on their living a God-glorifying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Beware of those who promote and promise spiritual journeys of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self-discovery and personal fulfillment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8331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F248D-8F95-9189-D8AC-71E5CD36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374A-168E-E103-4504-E72E9A5B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Rationalism says the “only way to get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truth is to use our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opposed to our emotions” or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outside revelation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Existentialism focuses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 ourselves, finding the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meaning of life,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finding our place and purpose in this world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without the necessity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 truth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Modernism says there are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absolutes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…no one can get at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truth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222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9EFA-795E-B0D8-8EB5-004C7CA3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07C20-861A-772B-7D42-7F332A7CD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have been called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transformed into the likeness of Jesus” (Romans 8:29)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is the Christian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 and hope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(2 Corinthians 3:18; 1 John 3:1-3).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are not called to go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deeper into self-discovery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27).</a:t>
            </a:r>
          </a:p>
        </p:txBody>
      </p:sp>
    </p:spTree>
    <p:extLst>
      <p:ext uri="{BB962C8B-B14F-4D97-AF65-F5344CB8AC3E}">
        <p14:creationId xmlns:p14="http://schemas.microsoft.com/office/powerpoint/2010/main" val="35025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DF4A-E931-9A2D-FA23-9ACF58E7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The Path of Spiritual Maturity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DC1F0-137B-8757-E534-BF937087D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we come to faith in Christ, we have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 understanding of our salvation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our relationship with the Lord.”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level of understanding is descriptive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childlike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“There is a need to increase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 of God’s Word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‘young men’ level of maturity that John addressed presents three critical elements.</a:t>
            </a:r>
          </a:p>
        </p:txBody>
      </p:sp>
    </p:spTree>
    <p:extLst>
      <p:ext uri="{BB962C8B-B14F-4D97-AF65-F5344CB8AC3E}">
        <p14:creationId xmlns:p14="http://schemas.microsoft.com/office/powerpoint/2010/main" val="19213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FC5D-916F-7D3F-6F7A-64CE29DA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183B-16A4-0DC3-DB39-3A9FB2CFC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have overcome the wicked one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are strong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have God’s Word abiding in them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4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BC46-A8A7-0F09-6190-42E8B895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0660-FFBB-ED29-5B52-F4A9086CC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often said that Christianity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way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have come to the Lord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receive His salvation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accepted, forgiven, cleansed, adopted, placed in fellowship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the Godhead” (page 30).</a:t>
            </a:r>
          </a:p>
        </p:txBody>
      </p:sp>
    </p:spTree>
    <p:extLst>
      <p:ext uri="{BB962C8B-B14F-4D97-AF65-F5344CB8AC3E}">
        <p14:creationId xmlns:p14="http://schemas.microsoft.com/office/powerpoint/2010/main" val="30434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THE EXPERIENCE OF CHRISTIAN GROWTH</vt:lpstr>
      <vt:lpstr>Introduction</vt:lpstr>
      <vt:lpstr>I.  Your Spiritual Journey</vt:lpstr>
      <vt:lpstr>PowerPoint Presentation</vt:lpstr>
      <vt:lpstr>PowerPoint Presentation</vt:lpstr>
      <vt:lpstr>II.  The Path of Spiritual Maturity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 OF CHRISTIAN GROWTH</dc:title>
  <dc:creator>Tony Ruffin</dc:creator>
  <cp:lastModifiedBy>Tony Ruffin</cp:lastModifiedBy>
  <cp:revision>2</cp:revision>
  <cp:lastPrinted>2024-03-12T15:19:19Z</cp:lastPrinted>
  <dcterms:created xsi:type="dcterms:W3CDTF">2024-03-12T14:31:39Z</dcterms:created>
  <dcterms:modified xsi:type="dcterms:W3CDTF">2024-03-22T15:56:39Z</dcterms:modified>
</cp:coreProperties>
</file>