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E1BF5-4D16-C791-F7D1-9D8EF8279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5B29CE-7362-AC6F-2323-B6C308437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E35E8-E0E0-4E2F-7734-8D9192C40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CE538-DC1A-5ED6-0495-CAB0D37E3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0CAC9-CCEA-5223-B564-EE8988B3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9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395BB-91D4-052C-5E2D-74354ED97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80581-1EBC-7C97-4E1F-493FB78FA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BEFD7-7112-AF85-682D-6473440A0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1102A-1B64-82C1-F4D6-A9AD8834B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E65B0-11E0-19CB-FBF3-7507533D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0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53847D-0C42-F54A-D1E1-495A90CB4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A15E1-58B7-4D21-43B1-BDE4C5C2A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95669-06C1-3EF6-A9B6-869647DF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767D5-9354-FEE6-EF03-DCAE1D07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A2310-75EB-D227-BD16-9FFA5942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5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216F-B302-3748-D77C-29660ADBA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72BBA-A6E6-7447-E44B-9D9BA45B0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CA07B-8267-27EF-C6A0-F68D19F5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A1B6D-F4B7-D368-1C3B-6616492F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4E020-C492-1BC3-6111-291C5D9E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8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A15FE-F752-BE86-4BA4-29D3E1F09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57384-B2E5-F591-F47C-D60AADF7C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E1FD2-F030-0978-892D-E132E5700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2B427-4B42-EF1C-5813-611DCC17D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D5497-B556-47B0-41B5-97E96A1C0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E487-9AF4-A235-8BFA-79307351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48F0A-D36C-7FF3-2CDF-23CD7BF81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0F781-C50D-5CF7-722E-26FDA64F5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95629-586A-F654-29AE-C8B3B727F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AF430-E84A-13C4-7748-2E8E4179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218F7-C8AB-4A1B-D1E4-544D7852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5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D92C9-50AA-6012-42EE-F65E5ECA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BB6B7-1897-036E-35A2-FC14EA620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0ACC3-1E74-EE19-1951-6122B0B1F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FD6D-412F-2940-D543-842DBCC41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EC6599-43BD-1F3B-B084-71F872FB0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59DB96-B3E6-8B49-BD64-30A530A2B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7F7F5A-641F-8C9E-7842-CCB5EE02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649341-137E-76F9-71A3-86649F40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8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03FC-50DC-DF5D-2587-43975474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B797A-BE86-888E-B8B0-9DEA54FE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899A0-D9C4-E7E8-CE90-AF39F5EA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F0B8CD-8863-F982-06BA-091EBE0D5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7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14BC3E-093D-28B7-E8D1-DBD7E985A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4773D1-4E07-6B71-C986-330EEC6D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0DCFC-2D81-E850-233E-1AB465E7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9A181-F659-696C-3CE6-1C2EDAFEF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C156C-B346-CA42-AC05-C892C574B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46017-ED93-FC41-5A5E-C1DAA5E47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0714D-2241-09EC-9FE3-F4F896D7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E5D46-EAD9-850E-67D6-369F6F1F9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71587-FAE6-5BFD-1DA2-4602F3EFF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1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38A5-A751-F037-64D2-596B3B4B1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CAC19-7D63-EF34-1031-83AC98EB9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CF0CD-2DDC-75B8-2003-3268349CB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E018D-21ED-0362-312B-09EC1EE4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3DF55-DDD5-4A4F-6023-9526908C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61372-5E33-988A-906F-58C1DF04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0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E0D42-2C7D-D056-90F4-7EFF1D6F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86CA7-1FE4-54A7-9876-F6ED6A356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12C8E-E10F-2458-88CE-B6018CA8E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50BB7F-EE63-4FF5-93A8-01F2F9627C2E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E68FA-AE8B-8F50-40FC-18E9CA84F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6A1A1-EF59-E3D3-28DA-636F56004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F52E6D-7FBF-4867-9AAC-6C54642E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7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6D87D-1E0F-55DA-AB36-493D4C549F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LIVING AGAINST THE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80E6E-9E1E-F8B0-DF5C-308BADF60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5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John 2:15-17)</a:t>
            </a:r>
          </a:p>
        </p:txBody>
      </p:sp>
    </p:spTree>
    <p:extLst>
      <p:ext uri="{BB962C8B-B14F-4D97-AF65-F5344CB8AC3E}">
        <p14:creationId xmlns:p14="http://schemas.microsoft.com/office/powerpoint/2010/main" val="108117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9D69-3DFC-BB91-7BFA-1BA66F4E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48E64-0984-73CE-89A3-B072FFF17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Lord “still beckons to us today, urging us to see the clear and present danger of life in this world.”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agape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Greek) is used in the “sense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having satisfaction with or taking pleasure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something with the added thought of 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unwillingness to let go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World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kosmos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Greek) refers to the sum total of earthly things that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seduce from God, and are obstacles to the cause of Christ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31).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9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12870-6742-3C6A-F076-238C1E9C6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Deadly Affair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F113F-F9A9-F8F3-FACB-6A3F99F19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is addressing a clear and present danger: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“falling in love with the world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world is a “system that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antithetical to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lust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flesh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 lust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eyes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pride of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can lead to our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physical and spiritual demise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flesh is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sin-loving nature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it is always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rebellion against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61603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DA993-050A-96A9-3203-630A4A78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E5A4C-06CB-4A6E-27CB-D6F290CE4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nothing wrong with desiring nice things,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the danger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when an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innocent desire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becomes corrupted by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sinful thoughts and motives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initiate a drive to possess such things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any cost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“Pride strikes the tone of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arrogance of self-sufficiency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Another danger: We see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“God’s blessings as our accomplishments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others become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competitors or even our lessors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(pg. 33).</a:t>
            </a:r>
          </a:p>
        </p:txBody>
      </p:sp>
    </p:spTree>
    <p:extLst>
      <p:ext uri="{BB962C8B-B14F-4D97-AF65-F5344CB8AC3E}">
        <p14:creationId xmlns:p14="http://schemas.microsoft.com/office/powerpoint/2010/main" val="371966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BB84F-4E60-F20C-2EDE-4E822A0C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Aligning Our Hearts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1CA61-325A-4D64-820D-F0BC64E79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apostle lays out two choices: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love God or love the world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 John 2:15).”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“Israel was faced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choice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(Deuteronomy 30:15-20).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“Jesus presented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choice (Matthew 7:24-27).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“Jesus taught us that true love is inextricably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tied to obedience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(John 15:14).”</a:t>
            </a:r>
          </a:p>
        </p:txBody>
      </p:sp>
    </p:spTree>
    <p:extLst>
      <p:ext uri="{BB962C8B-B14F-4D97-AF65-F5344CB8AC3E}">
        <p14:creationId xmlns:p14="http://schemas.microsoft.com/office/powerpoint/2010/main" val="41777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FD6C6-27DF-9B75-8554-2C256747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A Dose of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85CF3-7254-0C80-C2DC-15A77F863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must always recognize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transient nature of this world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“Humanity has invented and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reinventing ways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rebel against God since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fall of man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love of this world will result in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loss of eternal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the Lord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world to come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36).</a:t>
            </a:r>
          </a:p>
        </p:txBody>
      </p:sp>
    </p:spTree>
    <p:extLst>
      <p:ext uri="{BB962C8B-B14F-4D97-AF65-F5344CB8AC3E}">
        <p14:creationId xmlns:p14="http://schemas.microsoft.com/office/powerpoint/2010/main" val="315319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LIVING AGAINST THE WORLD</vt:lpstr>
      <vt:lpstr>Introduction</vt:lpstr>
      <vt:lpstr>I.  Deadly Affair</vt:lpstr>
      <vt:lpstr>PowerPoint Presentation</vt:lpstr>
      <vt:lpstr>II.  Aligning Our Hearts with God</vt:lpstr>
      <vt:lpstr>III.  A Dose of Reality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AGAINST THE WORLD</dc:title>
  <dc:creator>Tony Ruffin</dc:creator>
  <cp:lastModifiedBy>Tony Ruffin</cp:lastModifiedBy>
  <cp:revision>1</cp:revision>
  <cp:lastPrinted>2024-03-22T16:31:45Z</cp:lastPrinted>
  <dcterms:created xsi:type="dcterms:W3CDTF">2024-03-22T16:08:14Z</dcterms:created>
  <dcterms:modified xsi:type="dcterms:W3CDTF">2024-03-22T16:46:58Z</dcterms:modified>
</cp:coreProperties>
</file>