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930DD-0072-16B8-CDCD-9536C877E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F1002-45A7-DDC5-0C53-794B5F65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7872-2EA2-3D21-F6E5-8DF3A844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74D33-F374-417D-8F7D-CD697218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16D98-6C87-2098-D34C-F4DC04AB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7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7353-29E8-9F22-4502-AFAAD8AA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4C2C0-F6EE-0D2A-8EA2-C279D5D3A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FB07A-4F9E-CF73-6557-AFE5D2BC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645D5-F168-BBED-123E-089E185A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68A69-FE70-5D9D-43A9-882EABCD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0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8B42C-FCBB-83AA-E2BD-A104424C8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67D8B-F319-E358-0FEF-714156C87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0A288-B308-FC23-01BF-862AF58A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3AB0C-A6C1-86F3-C1F6-2E8FB0F0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9905B-BD49-C8B1-4271-472B1779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90EF-66C9-A064-D8C6-441B6016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EECC-4D66-D836-E843-5EB1EDEF5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1C455-33B2-E0CA-D333-A7663283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C5A1-AB32-3CA6-41E8-56443948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8F113-42E9-2DA3-8BB8-8B90FA47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0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5F1E6-833E-7A8B-896D-F35848961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25335-82EA-C600-0E62-3101F295D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18C7-0F86-69CD-FE0F-A1CD5300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8B21-0B6E-C9E2-DB6B-682D9076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C7F43-1FF1-8797-4AE9-BAB9DD30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89FEF-DDDE-EB27-E493-523CAC7D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E2951-EAE5-37B8-9074-5A4FD7AED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0D329-E7A9-06B4-D3A7-6A4F6187D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40A15-FE63-E972-2455-7354C29C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A9036-912F-75F5-8AFF-74B8D0A10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DA7D4-BD75-A914-7CC1-B200B047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BD732-7F0E-BC3B-6A81-E71AB29A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A5E9-118E-1E54-E186-5CFC60F08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58CE9-675B-4323-580A-7C95BBDA7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CE677-FCC4-5720-78FA-1A44E09F6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356BA-BD1F-3E91-A378-3EEE9B01D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A2E93-EF2C-C9D6-945A-5B07949CE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66F80-836D-499D-82A9-38893393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721E3D-91E3-E628-20FF-F98DAD5F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AE28-CDF9-305C-C619-B8AB109B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A3563-DC86-D126-0E6C-F9C64F40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F57C7-0800-A1D3-1AA9-18C818C3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F8395-D56F-D5AB-5B9E-008565CA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0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7A3B5-1CB9-41E7-C477-73A724A5C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1EE43-AAAF-AC19-D135-7D8A4B6E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FD454-1313-2C79-059A-B5CE8830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22F9-AF1F-12D6-6CDA-E39E5B6A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F56D5-9F4B-7F0F-DF53-B91D3BBC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52790-1F6C-4274-B27C-C84978E6C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24392-D9B8-0481-33C8-EF349925B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42BE3-75CA-8930-4F46-7C05BD88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C7DBD-FD47-1B0E-010C-4B49206A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4017-0DE5-7E30-4524-4F44B30D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F0247-EE1F-8683-C82B-8F1EEEE88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16979-EBE5-86D5-A5CF-F362CA75F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8C8D-A6E6-EA9B-5E16-FC18FCC1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A15E6-2DA5-83B5-12F0-5BA5F93C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7730D-EE4B-5764-D0ED-1A7D34DE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4AF021-EC0F-57CC-64AE-8A1B68629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53F86-2052-3DE6-3E4F-E1D17B4E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F36C5-5919-5761-E6AB-6956EB314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F8938C-1A67-4EB5-910E-543B837156D4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D01C6-C93B-FC23-B5CE-79D42F3FD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7B2F2-79B5-FDBE-3941-63BB6B86A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C31372-F696-4DDB-8C51-E09113F8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7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0D0C-427A-C52C-20CC-778701403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LIVING IN THE LAST HOUR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DE210-E2D0-E16E-5430-8151968B5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6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John 2:18-28)</a:t>
            </a:r>
          </a:p>
        </p:txBody>
      </p:sp>
    </p:spTree>
    <p:extLst>
      <p:ext uri="{BB962C8B-B14F-4D97-AF65-F5344CB8AC3E}">
        <p14:creationId xmlns:p14="http://schemas.microsoft.com/office/powerpoint/2010/main" val="22125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F3515-4B96-0A43-F80C-426900C5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9D462-60BF-B4AD-F404-90E33B57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antichrist is the adversary of the Messiah.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“Contextually, the reference is to those who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denied Jesus’ incarnation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term,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“abide,”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one of John’s favorite words.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conveys the thought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remaining in a certain realm or domain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37).</a:t>
            </a:r>
          </a:p>
        </p:txBody>
      </p:sp>
    </p:spTree>
    <p:extLst>
      <p:ext uri="{BB962C8B-B14F-4D97-AF65-F5344CB8AC3E}">
        <p14:creationId xmlns:p14="http://schemas.microsoft.com/office/powerpoint/2010/main" val="37638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FB20-DA84-7ED6-CE45-2424B2FA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Know What Time It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0950-93C5-7E0F-72A7-8CECBB1D5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John’s testimony was that “Christ Jesus, God the Son, put on human flesh and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and others witnessed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“Anyone who refuses to acknowledge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Jesus’ divinity and humanity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declared as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antichrist (1 John 4:1-3)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“Though this world may see a day in which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powerfully influential individual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rise to call for an all-out assault against the Lord and His people, John identified the antichrist as a real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presence among the Christians of his day (1 John 2:18)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1697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DB1D-F68A-1885-230D-71664297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4B8AC-F4D9-8899-B73D-9AEFF09A1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God’s management of time,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last hour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time is it?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to wake up (Romans 13:11-14)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Perilous times (2 Timothy 3:1)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time (1 Peter 4:7)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serve the Lord (Hosea 10:12)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3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BFDE-91B1-FF7C-5B76-9732BA6C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Realize Your Anointing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AE42-F75A-476D-9291-74F1C379C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“Anointing was performed in the inaugural ceremony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prophets, priests, and kings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“Anointing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symbolized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power and the Holy Spirit’s presence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it was done to consecrate and empower the person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and service to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anointing is a reference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Holy Spirit Himself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8733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3D9CC-AC42-29D4-F421-101661FF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8A694-C939-A96A-1610-832A4C65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anointing enabled Christians to “know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truth from error regarding the Christian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“…not everyone claiming to be a Christian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one or will remain one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783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56B9-08BC-1698-48B6-E52BAF51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  Allowing Truth to Abide Within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F3B5-6F46-A0C7-8EB1-027F59D9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“John’s community has been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accurately taught of Jesus and His message (1 John 2:21-27)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“No one will be eternally saved without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lifelong commitment to the Lord and His teachings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“None of us can afford to adopt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world’s system of thinking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42).</a:t>
            </a:r>
          </a:p>
        </p:txBody>
      </p:sp>
    </p:spTree>
    <p:extLst>
      <p:ext uri="{BB962C8B-B14F-4D97-AF65-F5344CB8AC3E}">
        <p14:creationId xmlns:p14="http://schemas.microsoft.com/office/powerpoint/2010/main" val="199934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LIVING IN THE LAST HOUR</vt:lpstr>
      <vt:lpstr>Introduction</vt:lpstr>
      <vt:lpstr>I.  Know What Time It Is</vt:lpstr>
      <vt:lpstr>PowerPoint Presentation</vt:lpstr>
      <vt:lpstr>II.  Realize Your Anointing</vt:lpstr>
      <vt:lpstr>PowerPoint Presentation</vt:lpstr>
      <vt:lpstr>III.  Allowing Truth to Abide Within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THE LAST HOUR</dc:title>
  <dc:creator>Tony Ruffin</dc:creator>
  <cp:lastModifiedBy>Tony Ruffin</cp:lastModifiedBy>
  <cp:revision>2</cp:revision>
  <cp:lastPrinted>2024-04-09T16:47:50Z</cp:lastPrinted>
  <dcterms:created xsi:type="dcterms:W3CDTF">2024-04-09T16:21:32Z</dcterms:created>
  <dcterms:modified xsi:type="dcterms:W3CDTF">2024-04-14T14:58:14Z</dcterms:modified>
</cp:coreProperties>
</file>