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D8C65-780B-843B-4FA9-91945A4194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532A53-5789-2E15-8160-C4FD9DEC57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2F5C88-AAD4-2687-A08A-3ED7EF408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D162F-07AA-454D-AD1F-E4FACC78C41A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C25F5D-23B0-807D-6ADD-A6A1420F9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97D740-FAEE-A0BB-6529-C763481FB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F869B-9A8D-4B92-AC38-40BA24995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538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B4A20C-C369-B84C-46A4-9C8125967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147FAE-308D-A22A-A083-0956D7CF8D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E8606B-E682-05B3-227F-566DCA16D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D162F-07AA-454D-AD1F-E4FACC78C41A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5C7FFC-2E8A-39FD-F230-C7803334A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32EA0B-AD54-465D-9A9C-F991A27AC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F869B-9A8D-4B92-AC38-40BA24995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043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4681B80-9092-DBD1-BFF3-390A8F433E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21EC7E-3C47-86C9-9B0C-003BF3C4F4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5FEF99-FD03-08A4-AF4F-26E48C202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D162F-07AA-454D-AD1F-E4FACC78C41A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EC2FE1-5EF7-FAC0-6075-C6CDD4F73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8152DB-E701-D250-2F44-EC3539372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F869B-9A8D-4B92-AC38-40BA24995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508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DB53F-DD82-4426-F263-80BEC875DE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83BA9D-8724-4EB9-3C40-2930742A1D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E0C571-1EEF-304E-FBBA-6246DAB05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D162F-07AA-454D-AD1F-E4FACC78C41A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7321A4-FD48-DC13-3646-53B03BCFA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877095-56A7-F001-E597-4FFA4DBEF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F869B-9A8D-4B92-AC38-40BA24995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330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13672-F37A-917C-6B8A-B9C6C7E65F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15E30D-4774-E091-440E-EACEB96553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44A3AF-3AA3-3362-C1B8-F43B2E608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D162F-07AA-454D-AD1F-E4FACC78C41A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3E8D56-5DE3-DDA6-49F3-A74BEE1EF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EF473F-C25B-B6D6-1575-D3ACF043F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F869B-9A8D-4B92-AC38-40BA24995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742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E4F60E-C754-AA4F-3CEE-00EF76A05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06E54F-83B4-FF45-17C0-0AA8F10D2D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92FC92-6B4D-9AB4-9CA9-126DCA49FD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C20A63-4796-2DF5-74F3-BD8F65FB1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D162F-07AA-454D-AD1F-E4FACC78C41A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1A3AD4-0CBD-4975-B944-227B78740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476EF3-0543-3CBB-3EF2-43ECFCA5D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F869B-9A8D-4B92-AC38-40BA24995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359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37685-26C1-707B-9B72-E0D8AE3069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B6BACC-6046-3EDE-7E6B-E422B71C63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888998-2FC5-F0A2-076C-5495D3842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1844EB-8E98-A419-1A1C-253543E69E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2687A9-AE31-2EBC-37DB-F2AF9F94F6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14D3482-0AC2-5B29-A90C-6124C7415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D162F-07AA-454D-AD1F-E4FACC78C41A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608E8E7-1BA5-B371-8B77-686CE89EC1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A95A2E3-CACF-40E1-DD11-7C7E6C5F6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F869B-9A8D-4B92-AC38-40BA24995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919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7EB6D9-F2BA-B4D1-F616-F501319B4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751B1F9-221C-723E-3069-F8D2AFE08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D162F-07AA-454D-AD1F-E4FACC78C41A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A7E911-AC43-1152-C744-677881C6B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0ECF21-D104-15BE-0DEC-956C8D8D6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F869B-9A8D-4B92-AC38-40BA24995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499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AE9318-E26E-EAB5-164A-E29CD0AF6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D162F-07AA-454D-AD1F-E4FACC78C41A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C9CFF29-06B5-4F8D-4749-479DFEB01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9601E-B68D-2B75-079D-45460AD0F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F869B-9A8D-4B92-AC38-40BA24995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622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C0C5D-C201-2625-25C3-8B84059B1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449796-B272-3137-52A2-BB85B09ED1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042D2A-A40B-50CB-145E-FB23C52089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5C2965-632F-6D72-1DEF-3D1DE0B58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D162F-07AA-454D-AD1F-E4FACC78C41A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F9A0FC-100E-78BE-D5D4-18F8EF260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39BE8D-5FEC-DB19-8D47-9754DCBF1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F869B-9A8D-4B92-AC38-40BA24995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464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3BEBE-CC43-9AF8-D256-CAC1B9E1D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E9D2CD3-46D2-BFEB-6BE1-C5D154B1B7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8022D4-2F8E-69C4-F474-34C4E867D5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01FC51-A616-8374-18E8-CA85FB411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D162F-07AA-454D-AD1F-E4FACC78C41A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0CA593-3291-377C-92DD-262948AE3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E0AD35-9D73-1BC0-A4CF-CC2A58591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F869B-9A8D-4B92-AC38-40BA24995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01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78C2EBA-DA5F-BBA0-69CF-3A73CBD23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22343D-4109-945A-115C-5D2BE768A8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0D8037-BFD6-3675-704B-F2D485AACC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12D162F-07AA-454D-AD1F-E4FACC78C41A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9B5AB8-5DB4-AE59-59D3-03ECF51867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6C1A8F-A6C6-EE14-B607-A84358750E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06F869B-9A8D-4B92-AC38-40BA24995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558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542652-E72C-7B5D-1762-B26292B2A00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JESUS IS COMING BACK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96E041-F893-C1E6-FD3E-48D1A6307A8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Lesson 9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(Mark 13:24-37)</a:t>
            </a:r>
          </a:p>
        </p:txBody>
      </p:sp>
    </p:spTree>
    <p:extLst>
      <p:ext uri="{BB962C8B-B14F-4D97-AF65-F5344CB8AC3E}">
        <p14:creationId xmlns:p14="http://schemas.microsoft.com/office/powerpoint/2010/main" val="14680635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EC6503-0BC3-F095-B748-B2D94114A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2C2AA6-8849-3F6B-2B5B-77BDE6B522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 startAt="5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“Somehow people believe that Jesus came the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first time to set up an earthly kingdom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but the Jewish people failed to accept Him, so He is coming back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again to complete this task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  <a:p>
            <a:pPr marL="514350" indent="-514350">
              <a:buAutoNum type="alphaUcPeriod" startAt="5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lphaUcPeriod" startAt="5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“This is contrary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all New Testament teaching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on Jesus’ mission and the church.”</a:t>
            </a:r>
          </a:p>
          <a:p>
            <a:pPr marL="514350" indent="-514350">
              <a:buAutoNum type="alphaUcPeriod" startAt="5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lphaUcPeriod" startAt="5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“Jesus told His followers that some of them would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live to see the coming kingdom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” (Mark 9:1).</a:t>
            </a:r>
          </a:p>
        </p:txBody>
      </p:sp>
    </p:spTree>
    <p:extLst>
      <p:ext uri="{BB962C8B-B14F-4D97-AF65-F5344CB8AC3E}">
        <p14:creationId xmlns:p14="http://schemas.microsoft.com/office/powerpoint/2010/main" val="1080294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B21C10-C25A-A016-ECAC-13FFB9CBC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III.  What about Revelation 20?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F91DEC-3A4F-02F5-B480-45BAEE0ECD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“The Book of Revelation was written in a special style of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writing called apocalyptic language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“It is filled with dragons, beasts, and other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strange symbols and figures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Many of the numbers in the Book of Revelation are “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understood to be symbolic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.” </a:t>
            </a:r>
          </a:p>
        </p:txBody>
      </p:sp>
    </p:spTree>
    <p:extLst>
      <p:ext uri="{BB962C8B-B14F-4D97-AF65-F5344CB8AC3E}">
        <p14:creationId xmlns:p14="http://schemas.microsoft.com/office/powerpoint/2010/main" val="2489169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1DD40-379F-5232-A2E3-508B121F3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F8758B-C99B-2E11-800F-2EE636FACA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“Jesus will return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the clouds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” (Mark 13:26).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“Jesus will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gather His people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” (Mark 13:27).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“No one will know the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exact time of Jesus’ return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” (Mark 13:32-34).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“We should keep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watch and be ready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for Jesus’ return” (Mark 13:35-37).</a:t>
            </a:r>
          </a:p>
        </p:txBody>
      </p:sp>
    </p:spTree>
    <p:extLst>
      <p:ext uri="{BB962C8B-B14F-4D97-AF65-F5344CB8AC3E}">
        <p14:creationId xmlns:p14="http://schemas.microsoft.com/office/powerpoint/2010/main" val="1643475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56D64C-87F2-6C82-5ED7-AF7FEAB53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I.  What Will Happen When Jesus Returns?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D688E0-FD5E-DCAA-F766-4BC6B7CD92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Jesus will raise the dead and “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faithful Christians who have died will not lose out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on eternal life as they had supposed.”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“Time will end, and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death will be destroyed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when Jesus returns.”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“All earthly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dominion, power, or authority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will cease when Jesus returns.”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“Death will be finally and completely destroyed, and Jesus will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hand over the kingdom of God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” (page 60).</a:t>
            </a:r>
          </a:p>
        </p:txBody>
      </p:sp>
    </p:spTree>
    <p:extLst>
      <p:ext uri="{BB962C8B-B14F-4D97-AF65-F5344CB8AC3E}">
        <p14:creationId xmlns:p14="http://schemas.microsoft.com/office/powerpoint/2010/main" val="1902996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41543F-FB4E-9F01-E370-80F777988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II.  When Will Jesus Return?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A7D3A-8782-C27B-93CB-1824160D8E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“Jesus had already made it clear that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 one will know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time of His return and that we are to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just be ready (Matthew 24:36-44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Jesus will return “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like a thief in the night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Christians should not have anything to with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deeds of darkness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“We may die before Jesus returns, but that has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nothing to do with our hope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339238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731A8-F82A-7172-6B61-91CB0A503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42DA22-BC9A-E0C5-2730-2370AD55CF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 startAt="5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“Maranatha” means “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Lord, come or Come, Lord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” (1 Corinthians 16:22).</a:t>
            </a:r>
          </a:p>
          <a:p>
            <a:pPr marL="514350" indent="-514350">
              <a:buAutoNum type="alphaUcPeriod" startAt="5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lphaUcPeriod" startAt="5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Book of Revelation closes with a similar prayer: “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Come, Lord Jesus” (Revelation 22:20)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1612233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A92403E-F044-9954-4B31-21C4FA1C5F3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HAPPENS WHEN JESUS RETURNS?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855707F-413C-DADA-AB24-42D393B5EF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Lesson 10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(Colossians 1:9-14)</a:t>
            </a:r>
          </a:p>
        </p:txBody>
      </p:sp>
    </p:spTree>
    <p:extLst>
      <p:ext uri="{BB962C8B-B14F-4D97-AF65-F5344CB8AC3E}">
        <p14:creationId xmlns:p14="http://schemas.microsoft.com/office/powerpoint/2010/main" val="14895162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E8E6CF-89D1-5BCE-B2F5-1F4E5E398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I.  What Are the Main Points of Dispensational Premillennialism?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A60C34-0E00-96D7-E5F1-8EA08D00B0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“Jesus will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secretly return and ‘rapture’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away the living and dead believers.”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“This will be followed by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seven years of tribulation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on earth caused by the antichrist.”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“The Jewish people will be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converted during this time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3942535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F4ACCD-E86D-5D7A-7763-17622FF86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BF06A6-3B10-8577-B057-FCEE959005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 startAt="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“At the end of seven years, the antichrist will lead his armies against the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believers in the Battle of Armageddon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  <a:p>
            <a:pPr marL="514350" indent="-514350">
              <a:buAutoNum type="alphaUcPeriod" startAt="4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lphaUcPeriod" startAt="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“Jesus will return with those believers from heaven, defeat the antichrist, judge the wicked, and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reign for a thousand years on David’s throne in Jerusalem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” (page 65).</a:t>
            </a:r>
          </a:p>
        </p:txBody>
      </p:sp>
    </p:spTree>
    <p:extLst>
      <p:ext uri="{BB962C8B-B14F-4D97-AF65-F5344CB8AC3E}">
        <p14:creationId xmlns:p14="http://schemas.microsoft.com/office/powerpoint/2010/main" val="3223997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4C5022-18DE-9421-E2B4-F8E00279F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II.  What is Wrong with the Rapture and Millennialism?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B04407-71A1-F6AF-9179-1A8FC6008E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“The word </a:t>
            </a:r>
            <a:r>
              <a:rPr lang="en-US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rapture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is not even in the Bible.”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“The word </a:t>
            </a:r>
            <a:r>
              <a:rPr lang="en-US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millennium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isn’t in the Bible either.”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“…cars being empty, people disappearing from various places, and similar descriptions of the ‘rapture’…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simply isn’t true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 one will miss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the second coming of Jesus (Revelation 1:7).</a:t>
            </a:r>
          </a:p>
        </p:txBody>
      </p:sp>
    </p:spTree>
    <p:extLst>
      <p:ext uri="{BB962C8B-B14F-4D97-AF65-F5344CB8AC3E}">
        <p14:creationId xmlns:p14="http://schemas.microsoft.com/office/powerpoint/2010/main" val="158409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591</Words>
  <Application>Microsoft Office PowerPoint</Application>
  <PresentationFormat>Widescreen</PresentationFormat>
  <Paragraphs>61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Aptos</vt:lpstr>
      <vt:lpstr>Aptos Display</vt:lpstr>
      <vt:lpstr>Arial</vt:lpstr>
      <vt:lpstr>Calibri</vt:lpstr>
      <vt:lpstr>Office Theme</vt:lpstr>
      <vt:lpstr>JESUS IS COMING BACK</vt:lpstr>
      <vt:lpstr>Introduction</vt:lpstr>
      <vt:lpstr>I.  What Will Happen When Jesus Returns?</vt:lpstr>
      <vt:lpstr>II.  When Will Jesus Return?</vt:lpstr>
      <vt:lpstr>PowerPoint Presentation</vt:lpstr>
      <vt:lpstr>WHAT HAPPENS WHEN JESUS RETURNS?</vt:lpstr>
      <vt:lpstr>I.  What Are the Main Points of Dispensational Premillennialism?</vt:lpstr>
      <vt:lpstr>PowerPoint Presentation</vt:lpstr>
      <vt:lpstr>II.  What is Wrong with the Rapture and Millennialism?</vt:lpstr>
      <vt:lpstr>PowerPoint Presentation</vt:lpstr>
      <vt:lpstr>III.  What about Revelation 20?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Tony Ruffin</dc:creator>
  <cp:lastModifiedBy>Tony Ruffin</cp:lastModifiedBy>
  <cp:revision>2</cp:revision>
  <cp:lastPrinted>2024-11-15T14:18:45Z</cp:lastPrinted>
  <dcterms:created xsi:type="dcterms:W3CDTF">2024-11-07T20:17:17Z</dcterms:created>
  <dcterms:modified xsi:type="dcterms:W3CDTF">2024-11-15T14:49:47Z</dcterms:modified>
</cp:coreProperties>
</file>