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D8C65-780B-843B-4FA9-91945A419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32A53-5789-2E15-8160-C4FD9DEC5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F5C88-AAD4-2687-A08A-3ED7EF40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25F5D-23B0-807D-6ADD-A6A1420F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7D740-FAEE-A0BB-6529-C763481FB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A20C-C369-B84C-46A4-9C812596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47FAE-308D-A22A-A083-0956D7CF8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8606B-E682-05B3-227F-566DCA16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C7FFC-2E8A-39FD-F230-C7803334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2EA0B-AD54-465D-9A9C-F991A27A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4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681B80-9092-DBD1-BFF3-390A8F433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1EC7E-3C47-86C9-9B0C-003BF3C4F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FEF99-FD03-08A4-AF4F-26E48C20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C2FE1-5EF7-FAC0-6075-C6CDD4F7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152DB-E701-D250-2F44-EC353937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0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DB53F-DD82-4426-F263-80BEC875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3BA9D-8724-4EB9-3C40-2930742A1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0C571-1EEF-304E-FBBA-6246DAB0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321A4-FD48-DC13-3646-53B03BCF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77095-56A7-F001-E597-4FFA4DBE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3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13672-F37A-917C-6B8A-B9C6C7E6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5E30D-4774-E091-440E-EACEB9655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4A3AF-3AA3-3362-C1B8-F43B2E60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E8D56-5DE3-DDA6-49F3-A74BEE1EF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F473F-C25B-B6D6-1575-D3ACF043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4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4F60E-C754-AA4F-3CEE-00EF76A05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E54F-83B4-FF45-17C0-0AA8F10D2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2FC92-6B4D-9AB4-9CA9-126DCA49F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20A63-4796-2DF5-74F3-BD8F65FB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A3AD4-0CBD-4975-B944-227B7874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76EF3-0543-3CBB-3EF2-43ECFCA5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5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7685-26C1-707B-9B72-E0D8AE306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6BACC-6046-3EDE-7E6B-E422B71C6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88998-2FC5-F0A2-076C-5495D3842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844EB-8E98-A419-1A1C-253543E69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687A9-AE31-2EBC-37DB-F2AF9F94F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4D3482-0AC2-5B29-A90C-6124C741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8E8E7-1BA5-B371-8B77-686CE89E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95A2E3-CACF-40E1-DD11-7C7E6C5F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B6D9-F2BA-B4D1-F616-F501319B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1B1F9-221C-723E-3069-F8D2AFE0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7E911-AC43-1152-C744-677881C6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ECF21-D104-15BE-0DEC-956C8D8D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9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E9318-E26E-EAB5-164A-E29CD0AF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9CFF29-06B5-4F8D-4749-479DFEB0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9601E-B68D-2B75-079D-45460AD0F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2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0C5D-C201-2625-25C3-8B84059B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796-B272-3137-52A2-BB85B09E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42D2A-A40B-50CB-145E-FB23C5208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C2965-632F-6D72-1DEF-3D1DE0B5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9A0FC-100E-78BE-D5D4-18F8EF26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9BE8D-5FEC-DB19-8D47-9754DCBF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3BEBE-CC43-9AF8-D256-CAC1B9E1D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D2CD3-46D2-BFEB-6BE1-C5D154B1B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022D4-2F8E-69C4-F474-34C4E867D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1FC51-A616-8374-18E8-CA85FB41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CA593-3291-377C-92DD-262948AE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0AD35-9D73-1BC0-A4CF-CC2A5859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8C2EBA-DA5F-BBA0-69CF-3A73CBD2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2343D-4109-945A-115C-5D2BE768A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D8037-BFD6-3675-704B-F2D485AAC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2D162F-07AA-454D-AD1F-E4FACC78C41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B5AB8-5DB4-AE59-59D3-03ECF5186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1A8F-A6C6-EE14-B607-A84358750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F869B-9A8D-4B92-AC38-40BA2499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42652-E72C-7B5D-1762-B26292B2A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IS COMING 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6E041-F893-C1E6-FD3E-48D1A6307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9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(Mark 13:24-37)</a:t>
            </a:r>
          </a:p>
        </p:txBody>
      </p:sp>
    </p:spTree>
    <p:extLst>
      <p:ext uri="{BB962C8B-B14F-4D97-AF65-F5344CB8AC3E}">
        <p14:creationId xmlns:p14="http://schemas.microsoft.com/office/powerpoint/2010/main" val="1468063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C6503-0BC3-F095-B748-B2D94114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C2AA6-8849-3F6B-2B5B-77BDE6B52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“Somehow people believe that Jesus came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time to set up an earthly kingdom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but the Jewish people failed to accept Him, so He is coming back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again to complete this task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is contrary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all New Testament teaching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Jesus’ mission and the church.”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told His followers that some of them would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 to see the coming kingdom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(Mark 9:1).</a:t>
            </a:r>
          </a:p>
        </p:txBody>
      </p:sp>
    </p:spTree>
    <p:extLst>
      <p:ext uri="{BB962C8B-B14F-4D97-AF65-F5344CB8AC3E}">
        <p14:creationId xmlns:p14="http://schemas.microsoft.com/office/powerpoint/2010/main" val="108029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1C10-C25A-A016-ECAC-13FFB9CB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What about Revelation 20?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91DEC-3A4F-02F5-B480-45BAEE0EC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Book of Revelation was written in a special style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called apocalyptic language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is filled with dragons, beasts, and other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strange symbols and figures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of the numbers in the Book of Revelation are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understood to be symbolic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48916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DD40-379F-5232-A2E3-508B121F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8758B-C99B-2E11-800F-2EE636FAC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will return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clouds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(Mark 13:26).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will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gather His people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(Mark 13:27).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“No one will know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exact time of Jesus’ return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(Mark 13:32-34).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should keep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watch and be ready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Jesus’ return” (Mark 13:35-37).</a:t>
            </a:r>
          </a:p>
        </p:txBody>
      </p:sp>
    </p:spTree>
    <p:extLst>
      <p:ext uri="{BB962C8B-B14F-4D97-AF65-F5344CB8AC3E}">
        <p14:creationId xmlns:p14="http://schemas.microsoft.com/office/powerpoint/2010/main" val="164347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D64C-87F2-6C82-5ED7-AF7FEAB5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What Will Happen When Jesus Returns?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688E0-FD5E-DCAA-F766-4BC6B7CD9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will raise the dead and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faithful Christians who have died will not lose out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eternal life as they had supposed.”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“Time will end,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death will be destroyed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when Jesus returns.”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“All earthly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dominion, power, or authority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cease when Jesus returns.”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“Death will be finally and completely destroyed, and Jesus will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hand over the kingdom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60).</a:t>
            </a:r>
          </a:p>
        </p:txBody>
      </p:sp>
    </p:spTree>
    <p:extLst>
      <p:ext uri="{BB962C8B-B14F-4D97-AF65-F5344CB8AC3E}">
        <p14:creationId xmlns:p14="http://schemas.microsoft.com/office/powerpoint/2010/main" val="190299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543F-FB4E-9F01-E370-80F77798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When Will Jesus Return?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A7D3A-8782-C27B-93CB-1824160D8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had already made it clear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one will know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time of His return and that we are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 be ready (Matthew 24:36-44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will return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like a thief in the night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Christians should not have anything to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deeds of darkness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may die before Jesus returns, but that has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nothing to do with our hope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3923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1A8-F82A-7172-6B61-91CB0A50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2DA22-BC9A-E0C5-2730-2370AD55C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“Maranatha” means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Lord, come or Come,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(1 Corinthians 16:22).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Book of Revelation closes with a similar prayer: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Come, Lord Jesus” (Revelation 22:20)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1223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92403E-F044-9954-4B31-21C4FA1C5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HAPPENS WHEN JESUS RETURNS?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855707F-413C-DADA-AB24-42D393B5EF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10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(Colossians 1:9-14)</a:t>
            </a:r>
          </a:p>
        </p:txBody>
      </p:sp>
    </p:spTree>
    <p:extLst>
      <p:ext uri="{BB962C8B-B14F-4D97-AF65-F5344CB8AC3E}">
        <p14:creationId xmlns:p14="http://schemas.microsoft.com/office/powerpoint/2010/main" val="148951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E6CF-89D1-5BCE-B2F5-1F4E5E39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What Are the Main Points of Dispensational Premillennialism?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60C34-0E00-96D7-E5F1-8EA08D00B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will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secretly return and ‘rapture’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away the living and dead believers.”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will be followed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seven years of tribulation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earth caused by the antichrist.”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Jewish people will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converted during this time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94253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4ACCD-E86D-5D7A-7763-17622FF86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F06A6-3B10-8577-B057-FCEE95900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“At the end of seven years, the antichrist will lead his armies against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believers in the Battle of Armageddon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will return with those believers from heaven, defeat the antichrist, judge the wicked,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reign for a thousand years on David’s throne in Jerusalem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65).</a:t>
            </a:r>
          </a:p>
        </p:txBody>
      </p:sp>
    </p:spTree>
    <p:extLst>
      <p:ext uri="{BB962C8B-B14F-4D97-AF65-F5344CB8AC3E}">
        <p14:creationId xmlns:p14="http://schemas.microsoft.com/office/powerpoint/2010/main" val="322399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5022-18DE-9421-E2B4-F8E00279F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What is Wrong with the Rapture and Millennialism?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04407-71A1-F6AF-9179-1A8FC6008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word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rapture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not even in the Bible.”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word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millennium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isn’t in the Bible either.”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“…cars being empty, people disappearing from various places, and similar descriptions of the ‘rapture’…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simply isn’t true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one will miss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second coming of Jesus (Revelation 1:7).</a:t>
            </a:r>
          </a:p>
        </p:txBody>
      </p:sp>
    </p:spTree>
    <p:extLst>
      <p:ext uri="{BB962C8B-B14F-4D97-AF65-F5344CB8AC3E}">
        <p14:creationId xmlns:p14="http://schemas.microsoft.com/office/powerpoint/2010/main" val="15840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JESUS IS COMING BACK</vt:lpstr>
      <vt:lpstr>Introduction</vt:lpstr>
      <vt:lpstr>I.  What Will Happen When Jesus Returns?</vt:lpstr>
      <vt:lpstr>II.  When Will Jesus Return?</vt:lpstr>
      <vt:lpstr>PowerPoint Presentation</vt:lpstr>
      <vt:lpstr>WHAT HAPPENS WHEN JESUS RETURNS?</vt:lpstr>
      <vt:lpstr>I.  What Are the Main Points of Dispensational Premillennialism?</vt:lpstr>
      <vt:lpstr>PowerPoint Presentation</vt:lpstr>
      <vt:lpstr>II.  What is Wrong with the Rapture and Millennialism?</vt:lpstr>
      <vt:lpstr>PowerPoint Presentation</vt:lpstr>
      <vt:lpstr>III.  What about Revelation 20?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Tony Ruffin</dc:creator>
  <cp:lastModifiedBy>Tony Ruffin</cp:lastModifiedBy>
  <cp:revision>2</cp:revision>
  <cp:lastPrinted>2024-11-15T14:18:45Z</cp:lastPrinted>
  <dcterms:created xsi:type="dcterms:W3CDTF">2024-11-07T20:17:17Z</dcterms:created>
  <dcterms:modified xsi:type="dcterms:W3CDTF">2024-11-15T14:49:47Z</dcterms:modified>
</cp:coreProperties>
</file>