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0A679-6307-ADF7-1362-6F22D47D0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CC2FF-F067-45B0-B566-5CB46BAE2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73541-1A91-CD61-0953-A0464D71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C4350-F30C-A65D-1E6D-A125E3BB8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AEBC5-BAD3-CD13-BD03-0E5A5A10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5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AC20-CE56-6DC2-A99A-611A59F0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301B2-ECEB-E2D7-12A4-4E1D2C713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5668D-8756-49C1-6180-69E37157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7E30E-4F01-4135-87B2-B76C974E0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796F2-4D92-7C2D-F602-3CD86073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9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6DD32-3F25-553A-1DF0-E0FBA4114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76047-12E7-A098-C8E7-667F3CD5A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16DE7-C4FC-84D3-7B27-62F2E3D8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423B-3D9B-FCFD-22C8-E518B7BF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B82D8-38A4-B297-31CC-AFB990F7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3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F468E-AE9E-49CC-DEF0-DFE4346EA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71EE-2BBC-CAB0-6605-542B346EE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386D3-1DEB-DC0A-22D8-48FF40FE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67E76-51FA-AC2A-1273-7ED4DA99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62104-B4FF-08A2-C80E-F9C48D8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5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3C6EF-E64C-F894-B7A8-D31B6AB7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0368A-8052-29CB-285E-5AAF989AC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BBBBA-72E2-39EC-3C59-F82A1432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2C5C3-8675-B11B-7DDB-1BC5CA5B4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863F2-EB55-17BE-4A47-030BB163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3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EAB6E-7C41-A389-328D-AAAF8B3F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9FC4-C139-B61D-436C-2B4A607DC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D61BD-273A-2ACE-54A7-ECAC0194F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7AE2A-584B-54EF-C693-E5E636E4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F1FB-73E2-7A0E-7DC6-5FD705CD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837F6-6FB2-4A02-D85B-D77E9FE8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8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CADC-08D5-B21B-ACBB-31F882759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BB6E8-8602-ACDA-0DFD-F6C4DA862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DEBD6-BD93-1372-3355-75C5E13A6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4107C-FCD1-DB13-2756-BEEC2016A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001E8-42CE-5F82-FD9E-C607AEC6A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258147-8304-0F1E-C080-65384E3D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58339-224D-0C7C-B9EC-92D71F47C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73279-1176-CD59-82F6-526298E6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C18CC-8909-8B9E-76F1-F5389A94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4C09E-672D-271C-EF90-3AEF281B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29BD3-B7E7-97B2-0103-45C824BB8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A7B35-5580-DB1C-B574-782DA749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8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7D925A-64D1-1FC0-52D0-73CB2B67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9EE7F-6215-F973-3D53-94A494DE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8BFBC-2611-842B-F021-46D65411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4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00A89-B8AC-7FB4-CE47-26FFA89D8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3F8A-A8CC-7345-4DB7-C5A330C59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E9068-FDF0-21E8-0916-DD1662431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805E3-5E01-3B27-678E-8B56871A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EA045-EFA9-208A-A9B1-59C6BAB2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D706D-9EED-0377-5F48-D0749D564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3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3E555-A70F-7BC3-6633-31CBE4E17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01A8A-020D-AB97-FC5E-2C63A15FA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EEAAC-8E5E-2946-422B-9763F1D9F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D37B2-FC07-E503-AFEE-44167D43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FF261-B781-CCF8-3E0D-B7C99391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66D52-6E9D-28B7-7A27-4D6289FD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1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267E6-05BB-C9F0-5F11-BC8FF343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7F4D-B53A-C6E5-5C9A-61B3F72DA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B109C-A6AE-0030-69C7-D9494EA06C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8712C2-EBE9-4859-BD99-B9222F4F52A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00FC7-4304-FDFA-1928-03124F904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0FBE-1AD0-A2DA-2451-F824F9D27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3E7546-FA85-4F89-AF0A-032FB8D3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2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C3844-393C-CE17-538C-44BD72B385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I GET TO HEAVEN, I WANT TO RUN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E7B74-F931-F95B-1B80-53460620C7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11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Corinthians 15:35-58)</a:t>
            </a:r>
          </a:p>
        </p:txBody>
      </p:sp>
    </p:spTree>
    <p:extLst>
      <p:ext uri="{BB962C8B-B14F-4D97-AF65-F5344CB8AC3E}">
        <p14:creationId xmlns:p14="http://schemas.microsoft.com/office/powerpoint/2010/main" val="322826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7320-F760-9979-92FA-6B4F98AD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7532E-DF5E-7F18-732C-3E9073CA2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preacher told the story of a boy who longed to play with other children, but he was confined to a wheelchair.”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“When asked what he wished for most, he replied, ‘When I get to heaven, I want to run!’”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 will it be like in heaven?”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“Will a person be able to run?”</a:t>
            </a:r>
          </a:p>
        </p:txBody>
      </p:sp>
    </p:spTree>
    <p:extLst>
      <p:ext uri="{BB962C8B-B14F-4D97-AF65-F5344CB8AC3E}">
        <p14:creationId xmlns:p14="http://schemas.microsoft.com/office/powerpoint/2010/main" val="138896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DBAD-9B16-4804-EB92-61A6D25B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A Need for a New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ED510-C573-DFDE-6585-602A3B0B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“Today, we usually think of the cross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the symbol of Christianity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art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early Christians (in catacombs of Rome) “emphasized not so much the cross and death of Jesus,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rather His resurrection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“It was Jesus’ conquering of death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gave them hope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1494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8BCB1-1C2B-2972-2CFA-A0477497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E5233-671D-D06E-C732-6D0BBBBDA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“Unlike what some may believe, death is not the end; it is only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beginning of a new existence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70).</a:t>
            </a:r>
          </a:p>
        </p:txBody>
      </p:sp>
    </p:spTree>
    <p:extLst>
      <p:ext uri="{BB962C8B-B14F-4D97-AF65-F5344CB8AC3E}">
        <p14:creationId xmlns:p14="http://schemas.microsoft.com/office/powerpoint/2010/main" val="81885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3309-42F3-AC16-2A1A-6DB3C82B9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We Will Be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33216-6C0F-906B-2327-9B51710E9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“Physical death is the end of the physical body, but there is a part of us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live on in our new, resurrected bodies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present bodies are suited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 on earth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—our new bodies will be suited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 heavenly existence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1 Corinthians 15:36-38, Paul uses the analogy of seed.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seed must be planted (‘buried’) in order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germinate and the plant to grow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5980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6803-E301-EB5C-AD4B-4ED8CC31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2FB6C-CCF6-F0B8-D326-BC60EB60B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“Inside of the seed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embryo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without ‘dying’ and being buried in soil, the embryo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 escape from the seed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“In a similar way, we will one day leave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confines of our body of dust to live in a new 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71).</a:t>
            </a:r>
          </a:p>
        </p:txBody>
      </p:sp>
    </p:spTree>
    <p:extLst>
      <p:ext uri="{BB962C8B-B14F-4D97-AF65-F5344CB8AC3E}">
        <p14:creationId xmlns:p14="http://schemas.microsoft.com/office/powerpoint/2010/main" val="107498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61B3A-3ACB-5A21-53DB-44DAE487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 What Will This New Body Be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0DA6-5A2C-CB4E-1EF7-93E0C4BE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new bodies will be raised imperishable,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glory, and in power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was raised from the dead and He had a body.  It was different in some ways, but also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 much like His previous 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“After He had risen from the dead,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had a human 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631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E692E-EA39-580C-F295-D2836226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A678-B5A4-5FF5-694B-852B0BC7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“[Jesus] walked, He talked, He ate food,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people touched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new bodies will not be the same as they are now.  In order for us to go to heaven,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bodies must be changed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will have a body that is like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Jesus’ resurrection body (Philippians 3:20-21)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1390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EECDB-D34F-C5E5-147D-5F9EE9E7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E8EC-8C06-E004-694B-58AB2D15B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“For some people, death brings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hopelessness and despair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died, but He rose again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conquered death (Romans 6:9-10)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“It is the resurrection of Jesus, then, that gives hope to those who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 Him that they too will one day rise from death to never die again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0805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WHEN I GET TO HEAVEN, I WANT TO RUN</vt:lpstr>
      <vt:lpstr>Introduction</vt:lpstr>
      <vt:lpstr>I.  A Need for a New Body</vt:lpstr>
      <vt:lpstr>PowerPoint Presentation</vt:lpstr>
      <vt:lpstr>II.  We Will Be Changed</vt:lpstr>
      <vt:lpstr>PowerPoint Presentation</vt:lpstr>
      <vt:lpstr>III.  What Will This New Body Be Like?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Tony Ruffin</dc:creator>
  <cp:lastModifiedBy>Tony Ruffin</cp:lastModifiedBy>
  <cp:revision>2</cp:revision>
  <cp:lastPrinted>2024-11-20T14:33:22Z</cp:lastPrinted>
  <dcterms:created xsi:type="dcterms:W3CDTF">2024-11-20T13:45:34Z</dcterms:created>
  <dcterms:modified xsi:type="dcterms:W3CDTF">2024-11-20T14:40:43Z</dcterms:modified>
</cp:coreProperties>
</file>