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9D03D-01F5-EC00-306D-040F6AC355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E23B32-D99D-C6B7-7C53-5E3787B862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73152-9AEB-0FB4-C4D2-68FEC5ED2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12D3-ACBE-440A-8FD6-6EEA38EBBA36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6F5DC-0D34-AD7F-47B0-C4414361A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8ADF9-4DF8-BAFD-EA69-24B260546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6739-AD25-4FF9-8B0C-A05F574A9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02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2C814-D386-A294-39F1-D5D69D21D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4A52B-DFF6-C647-20BC-057CC3342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76C52-203D-CB5E-E636-C2812A7EC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12D3-ACBE-440A-8FD6-6EEA38EBBA36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D986C-ECA9-E1EB-F550-B2E734EFE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D8106-0445-6047-06FF-22F97C9B0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6739-AD25-4FF9-8B0C-A05F574A9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53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9EBE01-CA28-E7AB-D09F-0A548FCE8B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5617E6-E268-81D7-80B9-7402259451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4C25B-4A6E-C95C-39CB-F7587C0A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12D3-ACBE-440A-8FD6-6EEA38EBBA36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A400D-6EEB-2D28-D951-DFB1F9287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4FDA30-2DAD-669A-2F75-E60395EED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6739-AD25-4FF9-8B0C-A05F574A9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57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F0EAA-A1E6-B093-DB9A-17A670CA8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A73AE-AB80-79CD-05AF-B421B65BD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AB77F-7EE1-02ED-52F3-ED0DFA2AA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12D3-ACBE-440A-8FD6-6EEA38EBBA36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F50AB-280C-3F09-A541-C8D5164C6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339D9-8ADA-A3AE-EAA3-8E52A6C05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6739-AD25-4FF9-8B0C-A05F574A9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36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91649-6B3A-3E1C-189C-DE0016A43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C81B3-6B6C-1D7B-8D93-9AD42E799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3A0D6-709F-6AC0-ACDF-F5FCC9D0C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12D3-ACBE-440A-8FD6-6EEA38EBBA36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F06B9-60D3-35D8-7BFA-E94D69BDF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D0912-E356-8101-8D27-E504702E1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6739-AD25-4FF9-8B0C-A05F574A9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685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A0A72-DC3B-A92B-0E4A-76CA90124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05A08-016A-D163-056A-39BA6AFE30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1B7D0E-C2C0-D4D3-5A6F-59B79BB2C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C2009D-275E-1E38-A5C5-48F927284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12D3-ACBE-440A-8FD6-6EEA38EBBA36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4C3F4-C1C0-60BA-0936-CD51D3733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37863-0644-520B-A34F-D848D47C5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6739-AD25-4FF9-8B0C-A05F574A9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57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E753E-6913-EE26-4A60-E92D4CF2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86E17-E8D0-5278-3FAE-4628FD42C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7515F4-45F7-D0C6-7281-6C0309D05D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44CA2C-98DF-F277-E514-9DBC3FB904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A0BF49-8E81-09B8-B42A-9C7B753746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835E9C-3275-5FAF-AB2B-997189533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12D3-ACBE-440A-8FD6-6EEA38EBBA36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4980F-7A82-9C48-B45B-51673367B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BC94F8-5069-2F4B-EE6F-820BD9C28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6739-AD25-4FF9-8B0C-A05F574A9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25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70673-BCA5-FBBC-75DD-80E15A09A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9D2635-E227-6356-015D-674A9E0F6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12D3-ACBE-440A-8FD6-6EEA38EBBA36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34F6B1-C283-861B-56FE-314F560BA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2AD7B8-E9B5-2A96-968B-19C0E046F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6739-AD25-4FF9-8B0C-A05F574A9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38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DF9390-44E6-21AC-6557-4847E196D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12D3-ACBE-440A-8FD6-6EEA38EBBA36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87D23D-81C6-6DEA-E776-37C846B68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C9A62D-E6CF-9917-21DD-6DE8FC3BD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6739-AD25-4FF9-8B0C-A05F574A9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61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D4105-7942-6061-3333-3C5879835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91297-9BC1-B007-40A1-B8FE70D80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9CD1B6-7586-8BD7-6047-9DF5C78A3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E45AFD-0940-C38E-2AB2-99E2BEC6C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12D3-ACBE-440A-8FD6-6EEA38EBBA36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3488D0-8AAF-9E7B-2149-FF9816AB1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E24EAB-A5BD-EA54-748A-9BE0BCDF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6739-AD25-4FF9-8B0C-A05F574A9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2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4A697-7A0C-B02B-C42C-C30FCEEE2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519A94-EC6C-25AB-10D9-670995BA6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8D9F97-D06E-6640-9E51-087CD7CBB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7546F2-98B7-D6A4-35EB-E34B1F0C2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12D3-ACBE-440A-8FD6-6EEA38EBBA36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6D93E5-D7C1-33A6-2046-B5053BF60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3A04B1-430C-AD6C-A803-8D22930B0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6739-AD25-4FF9-8B0C-A05F574A9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68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6B0A5F-B545-C85D-F94D-9C75C68B3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730F92-55B6-CCB2-323B-14A78C1FA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2DF52-CC5E-C5D6-89F1-22C1433AF3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6A12D3-ACBE-440A-8FD6-6EEA38EBBA36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3C06A-DCCE-C564-A439-6275474649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0B113-F0C6-81FA-ACAB-53C6530C78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7E6739-AD25-4FF9-8B0C-A05F574A9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0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FFBB2-C945-9636-AB6F-792182C1A8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 WE KNOW WE’RE  GOING TO HEAVEN?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0B038E-A893-1238-BD0F-53E52A2B9C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Lesson 8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 John 2:17; 2:25; 5:11-12; 5:13)</a:t>
            </a:r>
          </a:p>
        </p:txBody>
      </p:sp>
    </p:spTree>
    <p:extLst>
      <p:ext uri="{BB962C8B-B14F-4D97-AF65-F5344CB8AC3E}">
        <p14:creationId xmlns:p14="http://schemas.microsoft.com/office/powerpoint/2010/main" val="162485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EE0DD-9403-4D99-465A-41CD9819A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63D77-3CA0-C062-7F71-4975DFE8F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 old lady: “I hope that I am lucky enough to get to heaven.”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Many Christians today are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uncertain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about their salvation.”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That’s why we must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study to come to a better understanding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the assurance that we have as Christians” (page 52).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Devote yourself to studying the Word: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Timothy 4:13; 2 Timothy 2:15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379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C6306-A304-3904-B2BA-9EB630873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  Grace, Faith, and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8F53C-B4BF-B429-32C2-F1E356B76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“From the various readings in this lesson, we can see that salvation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gift that depends on faith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“The theme of the book of Romans, for example,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salvation through faith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“In Romans 6, Paul wrote that the wages of sin is death,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eternal life is a gift from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(v. 23).”</a:t>
            </a:r>
          </a:p>
        </p:txBody>
      </p:sp>
    </p:spTree>
    <p:extLst>
      <p:ext uri="{BB962C8B-B14F-4D97-AF65-F5344CB8AC3E}">
        <p14:creationId xmlns:p14="http://schemas.microsoft.com/office/powerpoint/2010/main" val="345816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802CC-0562-DB39-15A0-123674C46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708DF-8514-7B8D-2E12-2F5E844CD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“A person is saved based on his or her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relationship with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“A person who is living a faithful Christian life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does not have to worry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about his or her salvation.”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“The word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found most frequently in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writings of Paul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“Of the 155 times that the word is found in the New Testament,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100 of those are in Paul’s letters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77226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96731-64CE-F749-B38B-90B19E83A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40C66-0D19-0F29-CB6C-623044733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UcPeriod" startAt="8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Question: “Well, doesn’t the Bible say that a person must work for salvation?”</a:t>
            </a:r>
          </a:p>
          <a:p>
            <a:pPr marL="514350" indent="-514350">
              <a:buAutoNum type="alphaUcPeriod" startAt="8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 startAt="8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“Here is the answer: Faith is a work.  Jesus said that faith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work of God (John 6:28-29)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 startAt="8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 startAt="8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“Repentance, confession, and baptism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result from faith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 startAt="8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 startAt="8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Living obediently and serving others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also come from faith” (pg. 54).</a:t>
            </a:r>
          </a:p>
        </p:txBody>
      </p:sp>
    </p:spTree>
    <p:extLst>
      <p:ext uri="{BB962C8B-B14F-4D97-AF65-F5344CB8AC3E}">
        <p14:creationId xmlns:p14="http://schemas.microsoft.com/office/powerpoint/2010/main" val="82551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3D3FE-0AD0-DC77-1C25-F363CBE82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  You Can Know That You Are Going to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FBC44-4398-714F-6C10-F4D4A499F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“The hope of salvation is forgiveness, but also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heaven and eternal life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writings of John contain “many references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‘life’ and ‘eternal life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.’”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1.  “Whoever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believes in God’s Son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shall have eternal life” (John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     3:16).</a:t>
            </a:r>
          </a:p>
        </p:txBody>
      </p:sp>
    </p:spTree>
    <p:extLst>
      <p:ext uri="{BB962C8B-B14F-4D97-AF65-F5344CB8AC3E}">
        <p14:creationId xmlns:p14="http://schemas.microsoft.com/office/powerpoint/2010/main" val="212809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263D6-C29D-A4E5-E574-98FD5A9F2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70F3A-0356-FA75-66BF-A1AB650D1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2.  “Whoever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believes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the Son has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eternal life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(John 3:36).”</a:t>
            </a: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3.  “Whoever has heard Jesus’ words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believed in Him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who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     sent Jesus has eternal life has crossed over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 death to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   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life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(John 5:24).”</a:t>
            </a: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4.  “Everyone who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believes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the Son shall have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eternal life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     (John 6:40).”</a:t>
            </a:r>
          </a:p>
        </p:txBody>
      </p:sp>
    </p:spTree>
    <p:extLst>
      <p:ext uri="{BB962C8B-B14F-4D97-AF65-F5344CB8AC3E}">
        <p14:creationId xmlns:p14="http://schemas.microsoft.com/office/powerpoint/2010/main" val="82105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3A739-C2AC-1766-4186-7A2A5A30A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9D738-C6CD-1526-8C31-6DABEAADD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5.  “Jesus came so those who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believe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shall have a full and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   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abundant life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(John 10:10).”</a:t>
            </a: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6.  “Whoever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does the will of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will live forever (1 John 2:17).</a:t>
            </a: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7.  “God has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promised 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eternal life (1 John 2:25).”</a:t>
            </a: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8.  “God has given eternal life and whoever has the Son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has this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   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life (1 John 5:11-12)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72750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13D8-3E17-061E-7D3B-81F309556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1885B-483E-0A8A-F53B-CC5D3C6C4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“Salvation is a gift based upon the death of Jesus and is freely given to anyone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 will accept 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“If you are in a right relationship with God and are living a faithful Christian life,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then heaven is waiting for you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“This is a promise from God Himself, and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‘luck’ has nothing to do with 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(page 55).</a:t>
            </a:r>
          </a:p>
        </p:txBody>
      </p:sp>
    </p:spTree>
    <p:extLst>
      <p:ext uri="{BB962C8B-B14F-4D97-AF65-F5344CB8AC3E}">
        <p14:creationId xmlns:p14="http://schemas.microsoft.com/office/powerpoint/2010/main" val="154004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589</Words>
  <Application>Microsoft Office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Office Theme</vt:lpstr>
      <vt:lpstr>CAN WE KNOW WE’RE  GOING TO HEAVEN?</vt:lpstr>
      <vt:lpstr>Introduction</vt:lpstr>
      <vt:lpstr>I.  Grace, Faith, and Works</vt:lpstr>
      <vt:lpstr>PowerPoint Presentation</vt:lpstr>
      <vt:lpstr>PowerPoint Presentation</vt:lpstr>
      <vt:lpstr>II.  You Can Know That You Are Going to Heaven</vt:lpstr>
      <vt:lpstr>PowerPoint Presentation</vt:lpstr>
      <vt:lpstr>PowerPoint Presentation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Tony Ruffin</dc:creator>
  <cp:lastModifiedBy>Tony Ruffin</cp:lastModifiedBy>
  <cp:revision>2</cp:revision>
  <cp:lastPrinted>2024-11-06T14:50:02Z</cp:lastPrinted>
  <dcterms:created xsi:type="dcterms:W3CDTF">2024-11-06T14:18:47Z</dcterms:created>
  <dcterms:modified xsi:type="dcterms:W3CDTF">2024-11-07T17:10:34Z</dcterms:modified>
</cp:coreProperties>
</file>